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media/media1.m4a" ContentType="audio/unknown"/>
  <Override PartName="/ppt/notesSlides/notesSlide15.xml" ContentType="application/vnd.openxmlformats-officedocument.presentationml.notesSlide+xml"/>
  <Override PartName="/ppt/notesSlides/notesSlide16.xml" ContentType="application/vnd.openxmlformats-officedocument.presentationml.notesSlide+xml"/>
  <Override PartName="/ppt/media/image6.jpeg" ContentType="image/jpeg"/>
  <Override PartName="/ppt/notesSlides/notesSlide17.xml" ContentType="application/vnd.openxmlformats-officedocument.presentationml.notesSlide+xml"/>
  <Override PartName="/ppt/media/media1.m4v" ContentType="video/unknown"/>
  <Override PartName="/ppt/notesSlides/notesSlide18.xml" ContentType="application/vnd.openxmlformats-officedocument.presentationml.notesSlide+xml"/>
  <Override PartName="/ppt/notesSlides/notesSlide1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2pPr>
    <a:lvl3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3pPr>
    <a:lvl4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4pPr>
    <a:lvl5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5pPr>
    <a:lvl6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6pPr>
    <a:lvl7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7pPr>
    <a:lvl8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8pPr>
    <a:lvl9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b="def" i="def"/>
      <a:tcStyle>
        <a:tcBdr/>
        <a:fill>
          <a:solidFill>
            <a:srgbClr val="E6F0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b="def" i="def"/>
      <a:tcStyle>
        <a:tcBdr/>
        <a:fill>
          <a:solidFill>
            <a:srgbClr val="EAF8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9D1E1"/>
          </a:solidFill>
        </a:fill>
      </a:tcStyle>
    </a:wholeTbl>
    <a:band2H>
      <a:tcTxStyle b="def" i="def"/>
      <a:tcStyle>
        <a:tcBdr/>
        <a:fill>
          <a:solidFill>
            <a:srgbClr val="FCE9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tif>
</file>

<file path=ppt/media/image20.png>
</file>

<file path=ppt/media/image21.png>
</file>

<file path=ppt/media/image3.jpeg>
</file>

<file path=ppt/media/image3.png>
</file>

<file path=ppt/media/image3.tif>
</file>

<file path=ppt/media/image4.jpeg>
</file>

<file path=ppt/media/image4.png>
</file>

<file path=ppt/media/image4.tif>
</file>

<file path=ppt/media/image5.jpeg>
</file>

<file path=ppt/media/image5.png>
</file>

<file path=ppt/media/image5.tif>
</file>

<file path=ppt/media/image6.jpeg>
</file>

<file path=ppt/media/image6.png>
</file>

<file path=ppt/media/image6.tif>
</file>

<file path=ppt/media/image7.png>
</file>

<file path=ppt/media/image8.png>
</file>

<file path=ppt/media/image9.png>
</file>

<file path=ppt/media/media1.m4a>
</file>

<file path=ppt/media/media1.m4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4" name="Shape 124"/>
          <p:cNvSpPr/>
          <p:nvPr>
            <p:ph type="sldImg"/>
          </p:nvPr>
        </p:nvSpPr>
        <p:spPr>
          <a:xfrm>
            <a:off x="1143000" y="685800"/>
            <a:ext cx="4572000" cy="3429000"/>
          </a:xfrm>
          <a:prstGeom prst="rect">
            <a:avLst/>
          </a:prstGeom>
        </p:spPr>
        <p:txBody>
          <a:bodyPr/>
          <a:lstStyle/>
          <a:p>
            <a:pPr/>
          </a:p>
        </p:txBody>
      </p:sp>
      <p:sp>
        <p:nvSpPr>
          <p:cNvPr id="125" name="Shape 12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Shape 130"/>
          <p:cNvSpPr/>
          <p:nvPr>
            <p:ph type="sldImg"/>
          </p:nvPr>
        </p:nvSpPr>
        <p:spPr>
          <a:prstGeom prst="rect">
            <a:avLst/>
          </a:prstGeom>
        </p:spPr>
        <p:txBody>
          <a:bodyPr/>
          <a:lstStyle/>
          <a:p>
            <a:pPr/>
          </a:p>
        </p:txBody>
      </p:sp>
      <p:sp>
        <p:nvSpPr>
          <p:cNvPr id="131" name="Shape 131"/>
          <p:cNvSpPr/>
          <p:nvPr>
            <p:ph type="body" sz="quarter" idx="1"/>
          </p:nvPr>
        </p:nvSpPr>
        <p:spPr>
          <a:prstGeom prst="rect">
            <a:avLst/>
          </a:prstGeom>
        </p:spPr>
        <p:txBody>
          <a:bodyPr/>
          <a:lstStyle/>
          <a:p>
            <a:pPr/>
            <a:r>
              <a:t>If this activity is working, you should see two circles and a square. Do you see the shapes?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0" name="Shape 1270"/>
          <p:cNvSpPr/>
          <p:nvPr>
            <p:ph type="sldImg"/>
          </p:nvPr>
        </p:nvSpPr>
        <p:spPr>
          <a:prstGeom prst="rect">
            <a:avLst/>
          </a:prstGeom>
        </p:spPr>
        <p:txBody>
          <a:bodyPr/>
          <a:lstStyle/>
          <a:p>
            <a:pPr/>
          </a:p>
        </p:txBody>
      </p:sp>
      <p:sp>
        <p:nvSpPr>
          <p:cNvPr id="1271" name="Shape 1271"/>
          <p:cNvSpPr/>
          <p:nvPr>
            <p:ph type="body" sz="quarter" idx="1"/>
          </p:nvPr>
        </p:nvSpPr>
        <p:spPr>
          <a:prstGeom prst="rect">
            <a:avLst/>
          </a:prstGeom>
        </p:spPr>
        <p:txBody>
          <a:bodyPr/>
          <a:lstStyle/>
          <a:p>
            <a:pPr/>
            <a:r>
              <a:t>Jack is planting a garden with blueberries, strawberries, lemons, and apples. He wants to plant his garden in a special way. He does NOT want two of the same kind of fruit in the same ROW [SLIDE], OR two of the same kind of fruit in the same SECTION [SLIDE]. Jack has already planted some fruit [SLIDE], but now he doesn’t know where to plant the rest of the fruit, so that there’s not two kinds in the same row OR two kinds in the same section. So Jack wanted to know: where should he plant the rest of his fruit? </a:t>
            </a:r>
          </a:p>
          <a:p>
            <a:pPr/>
            <a:r>
              <a:t>[]</a:t>
            </a:r>
          </a:p>
          <a:p>
            <a:pPr/>
            <a:r>
              <a:t>[]</a:t>
            </a:r>
          </a:p>
          <a:p>
            <a:pPr/>
            <a:r>
              <a:t>So that was Jack’s question.</a:t>
            </a:r>
          </a:p>
          <a:p>
            <a:pPr/>
            <a:r>
              <a:t>[]</a:t>
            </a:r>
          </a:p>
          <a:p>
            <a:pPr/>
            <a:r>
              <a:t>But which answer will be more helpful? 5 people Talking Together, so BLUE, or 50 people Answering Alone, so GREEN?</a:t>
            </a:r>
          </a:p>
          <a:p>
            <a:pPr/>
            <a:r>
              <a:t>[] </a:t>
            </a:r>
          </a:p>
          <a:p>
            <a:pPr/>
            <a:r>
              <a:t>And do you think that answer is PROBABLY more helpful, or DEFINITELY more helpful?</a:t>
            </a:r>
          </a:p>
          <a:p>
            <a:pPr/>
            <a:r>
              <a:t>[]</a:t>
            </a:r>
          </a:p>
          <a:p>
            <a:pPr/>
            <a:r>
              <a:t>Okay!</a:t>
            </a:r>
          </a:p>
          <a:p>
            <a:pPr/>
            <a:r>
              <a:t>[]</a:t>
            </a:r>
          </a:p>
          <a:p>
            <a:pPr/>
            <a:r>
              <a:t>[Now let’s see the next question!]</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7" name="Shape 1557"/>
          <p:cNvSpPr/>
          <p:nvPr>
            <p:ph type="sldImg"/>
          </p:nvPr>
        </p:nvSpPr>
        <p:spPr>
          <a:prstGeom prst="rect">
            <a:avLst/>
          </a:prstGeom>
        </p:spPr>
        <p:txBody>
          <a:bodyPr/>
          <a:lstStyle/>
          <a:p>
            <a:pPr/>
          </a:p>
        </p:txBody>
      </p:sp>
      <p:sp>
        <p:nvSpPr>
          <p:cNvPr id="1558" name="Shape 1558"/>
          <p:cNvSpPr/>
          <p:nvPr>
            <p:ph type="body" sz="quarter" idx="1"/>
          </p:nvPr>
        </p:nvSpPr>
        <p:spPr>
          <a:prstGeom prst="rect">
            <a:avLst/>
          </a:prstGeom>
        </p:spPr>
        <p:txBody>
          <a:bodyPr/>
          <a:lstStyle/>
          <a:p>
            <a:pPr/>
            <a:r>
              <a:t>Jack is planting a garden with blueberries, strawberries, lemons, and apples. He wants to plant his garden in a special way. He does NOT want two of the same kind of fruit in the same ROW [SLIDE], OR two of the same kind of fruit in the same SECTION [SLIDE]. Jack has already planted some fruit [SLIDE], but now he doesn’t know where to plant the rest of the fruit, so that there’s not two kinds in the same row OR two kinds in the same section. So Jack wanted to know: where should he plant the rest of his fruit? </a:t>
            </a:r>
          </a:p>
          <a:p>
            <a:pPr/>
            <a:r>
              <a:t>[]</a:t>
            </a:r>
          </a:p>
          <a:p>
            <a:pPr/>
            <a:r>
              <a:t>[]</a:t>
            </a:r>
          </a:p>
          <a:p>
            <a:pPr/>
            <a:r>
              <a:t>So that was Jack’s question.</a:t>
            </a:r>
          </a:p>
          <a:p>
            <a:pPr/>
            <a:r>
              <a:t>[]</a:t>
            </a:r>
          </a:p>
          <a:p>
            <a:pPr/>
            <a:r>
              <a:t>But which answer will be more helpful? 5 people Talking Together, so BLUE, or 50 people Answering Alone, so GREEN?</a:t>
            </a:r>
          </a:p>
          <a:p>
            <a:pPr/>
            <a:r>
              <a:t>[] </a:t>
            </a:r>
          </a:p>
          <a:p>
            <a:pPr/>
            <a:r>
              <a:t>And do you think that answer is PROBABLY more helpful, or DEFINITELY more helpful?</a:t>
            </a:r>
          </a:p>
          <a:p>
            <a:pPr/>
            <a:r>
              <a:t>[]</a:t>
            </a:r>
          </a:p>
          <a:p>
            <a:pPr/>
            <a:r>
              <a:t>Okay!</a:t>
            </a:r>
          </a:p>
          <a:p>
            <a:pPr/>
            <a:r>
              <a:t>[]</a:t>
            </a:r>
          </a:p>
          <a:p>
            <a:pPr/>
            <a:r>
              <a:t>[Now let’s see the next question!]</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9" name="Shape 1849"/>
          <p:cNvSpPr/>
          <p:nvPr>
            <p:ph type="sldImg"/>
          </p:nvPr>
        </p:nvSpPr>
        <p:spPr>
          <a:prstGeom prst="rect">
            <a:avLst/>
          </a:prstGeom>
        </p:spPr>
        <p:txBody>
          <a:bodyPr/>
          <a:lstStyle/>
          <a:p>
            <a:pPr/>
          </a:p>
        </p:txBody>
      </p:sp>
      <p:sp>
        <p:nvSpPr>
          <p:cNvPr id="1850" name="Shape 1850"/>
          <p:cNvSpPr/>
          <p:nvPr>
            <p:ph type="body" sz="quarter" idx="1"/>
          </p:nvPr>
        </p:nvSpPr>
        <p:spPr>
          <a:prstGeom prst="rect">
            <a:avLst/>
          </a:prstGeom>
        </p:spPr>
        <p:txBody>
          <a:bodyPr/>
          <a:lstStyle/>
          <a:p>
            <a:pPr/>
            <a:r>
              <a:t>Jack is planting a garden with blueberries, strawberries, lemons, and apples. He wants to plant his garden in a special way. He does NOT want two of the same kind of fruit in the same ROW [SLIDE], OR two of the same kind of fruit in the same SECTION [SLIDE]. Jack has already planted some fruit [SLIDE], but now he doesn’t know where to plant the rest of the fruit, so that there’s not two kinds in the same row OR two kinds in the same section. So Jack wanted to know: where should he plant the rest of his fruit? </a:t>
            </a:r>
          </a:p>
          <a:p>
            <a:pPr/>
            <a:r>
              <a:t>[]</a:t>
            </a:r>
          </a:p>
          <a:p>
            <a:pPr/>
            <a:r>
              <a:t>[]</a:t>
            </a:r>
          </a:p>
          <a:p>
            <a:pPr/>
            <a:r>
              <a:t>So that was Jack’s question.</a:t>
            </a:r>
          </a:p>
          <a:p>
            <a:pPr/>
            <a:r>
              <a:t>[]</a:t>
            </a:r>
          </a:p>
          <a:p>
            <a:pPr/>
            <a:r>
              <a:t>But which answer will be more helpful? 5 people Talking Together, so BLUE, or 50 people Answering Alone, so GREEN?</a:t>
            </a:r>
          </a:p>
          <a:p>
            <a:pPr/>
            <a:r>
              <a:t>[] </a:t>
            </a:r>
          </a:p>
          <a:p>
            <a:pPr/>
            <a:r>
              <a:t>And do you think that answer is PROBABLY more helpful, or DEFINITELY more helpful?</a:t>
            </a:r>
          </a:p>
          <a:p>
            <a:pPr/>
            <a:r>
              <a:t>[]</a:t>
            </a:r>
          </a:p>
          <a:p>
            <a:pPr/>
            <a:r>
              <a:t>Okay!</a:t>
            </a:r>
          </a:p>
          <a:p>
            <a:pPr/>
            <a:r>
              <a:t>[]</a:t>
            </a:r>
          </a:p>
          <a:p>
            <a:pPr/>
            <a:r>
              <a:t>[Now let’s see the next question!]</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6" name="Shape 2156"/>
          <p:cNvSpPr/>
          <p:nvPr>
            <p:ph type="sldImg"/>
          </p:nvPr>
        </p:nvSpPr>
        <p:spPr>
          <a:prstGeom prst="rect">
            <a:avLst/>
          </a:prstGeom>
        </p:spPr>
        <p:txBody>
          <a:bodyPr/>
          <a:lstStyle/>
          <a:p>
            <a:pPr/>
          </a:p>
        </p:txBody>
      </p:sp>
      <p:sp>
        <p:nvSpPr>
          <p:cNvPr id="2157" name="Shape 2157"/>
          <p:cNvSpPr/>
          <p:nvPr>
            <p:ph type="body" sz="quarter" idx="1"/>
          </p:nvPr>
        </p:nvSpPr>
        <p:spPr>
          <a:prstGeom prst="rect">
            <a:avLst/>
          </a:prstGeom>
        </p:spPr>
        <p:txBody>
          <a:bodyPr/>
          <a:lstStyle/>
          <a:p>
            <a:pPr/>
            <a:r>
              <a:t>Jack is planting a garden with blueberries, strawberries, lemons, and apples. He wants to plant his garden in a special way. He does NOT want two of the same kind of fruit in the same ROW [SLIDE], OR two of the same kind of fruit in the same SECTION [SLIDE]. Jack has already planted some fruit [SLIDE], but now he doesn’t know where to plant the rest of the fruit, so that there’s not two kinds in the same row OR two kinds in the same section. So Jack wanted to know: where should he plant the rest of his fruit? </a:t>
            </a:r>
          </a:p>
          <a:p>
            <a:pPr/>
            <a:r>
              <a:t>[]</a:t>
            </a:r>
          </a:p>
          <a:p>
            <a:pPr/>
            <a:r>
              <a:t>[]</a:t>
            </a:r>
          </a:p>
          <a:p>
            <a:pPr/>
            <a:r>
              <a:t>So that was Jack’s question.</a:t>
            </a:r>
          </a:p>
          <a:p>
            <a:pPr/>
            <a:r>
              <a:t>[]</a:t>
            </a:r>
          </a:p>
          <a:p>
            <a:pPr/>
            <a:r>
              <a:t>But which answer will be more helpful? 5 people Talking Together, so BLUE, or 50 people Answering Alone, so GREEN?</a:t>
            </a:r>
          </a:p>
          <a:p>
            <a:pPr/>
            <a:r>
              <a:t>[] </a:t>
            </a:r>
          </a:p>
          <a:p>
            <a:pPr/>
            <a:r>
              <a:t>And do you think that answer is PROBABLY more helpful, or DEFINITELY more helpful?</a:t>
            </a:r>
          </a:p>
          <a:p>
            <a:pPr/>
            <a:r>
              <a:t>[]</a:t>
            </a:r>
          </a:p>
          <a:p>
            <a:pPr/>
            <a:r>
              <a:t>Okay!</a:t>
            </a:r>
          </a:p>
          <a:p>
            <a:pPr/>
            <a:r>
              <a:t>[]</a:t>
            </a:r>
          </a:p>
          <a:p>
            <a:pPr/>
            <a:r>
              <a:t>[Now let’s see the next question!]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6" name="Shape 2366"/>
          <p:cNvSpPr/>
          <p:nvPr>
            <p:ph type="sldImg"/>
          </p:nvPr>
        </p:nvSpPr>
        <p:spPr>
          <a:prstGeom prst="rect">
            <a:avLst/>
          </a:prstGeom>
        </p:spPr>
        <p:txBody>
          <a:bodyPr/>
          <a:lstStyle/>
          <a:p>
            <a:pPr/>
          </a:p>
        </p:txBody>
      </p:sp>
      <p:sp>
        <p:nvSpPr>
          <p:cNvPr id="2367" name="Shape 2367"/>
          <p:cNvSpPr/>
          <p:nvPr>
            <p:ph type="body" sz="quarter" idx="1"/>
          </p:nvPr>
        </p:nvSpPr>
        <p:spPr>
          <a:prstGeom prst="rect">
            <a:avLst/>
          </a:prstGeom>
        </p:spPr>
        <p:txBody>
          <a:bodyPr/>
          <a:lstStyle/>
          <a:p>
            <a:pPr/>
            <a:r>
              <a:t>There are some superballs in this box. Jack knows there are either 30 superballs in the box, or 40 superballs in the box. Jack can win a prize if he can say how many there are, but he’s not allowed to open the box. He can only shake the box and listen to the balls bounce. This is what it sounded like [PLAY]. Could you hear the balls bounce? So, Jack listened to the balls bounce, and then he had to say: how many superballs are in the box: 30, or 40? </a:t>
            </a:r>
          </a:p>
          <a:p>
            <a:pPr/>
            <a:r>
              <a:t>[]</a:t>
            </a:r>
          </a:p>
          <a:p>
            <a:pPr/>
            <a:r>
              <a:t>[]</a:t>
            </a:r>
          </a:p>
          <a:p>
            <a:pPr/>
            <a:r>
              <a:t>So that was Jack’s question.</a:t>
            </a:r>
          </a:p>
          <a:p>
            <a:pPr/>
            <a:r>
              <a:t>[]</a:t>
            </a:r>
          </a:p>
          <a:p>
            <a:pPr/>
            <a:r>
              <a:t>But which answer will be more helpful? 5 people Talking Together, so BLUE, or 50 people Answering Alone, so GREEN?</a:t>
            </a:r>
          </a:p>
          <a:p>
            <a:pPr/>
            <a:r>
              <a:t>[] </a:t>
            </a:r>
          </a:p>
          <a:p>
            <a:pPr/>
            <a:r>
              <a:t>And do you think that answer is PROBABLY more helpful, or DEFINITELY more helpful?</a:t>
            </a:r>
          </a:p>
          <a:p>
            <a:pPr/>
            <a:r>
              <a:t>[]</a:t>
            </a:r>
          </a:p>
          <a:p>
            <a:pPr/>
            <a:r>
              <a:t>Okay!</a:t>
            </a:r>
          </a:p>
          <a:p>
            <a:pPr/>
            <a:r>
              <a:t>[]</a:t>
            </a:r>
          </a:p>
          <a:p>
            <a:pPr/>
            <a:r>
              <a:t>[Now let’s see the next question!]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3" name="Shape 2573"/>
          <p:cNvSpPr/>
          <p:nvPr>
            <p:ph type="sldImg"/>
          </p:nvPr>
        </p:nvSpPr>
        <p:spPr>
          <a:prstGeom prst="rect">
            <a:avLst/>
          </a:prstGeom>
        </p:spPr>
        <p:txBody>
          <a:bodyPr/>
          <a:lstStyle/>
          <a:p>
            <a:pPr/>
          </a:p>
        </p:txBody>
      </p:sp>
      <p:sp>
        <p:nvSpPr>
          <p:cNvPr id="2574" name="Shape 2574"/>
          <p:cNvSpPr/>
          <p:nvPr>
            <p:ph type="body" sz="quarter" idx="1"/>
          </p:nvPr>
        </p:nvSpPr>
        <p:spPr>
          <a:prstGeom prst="rect">
            <a:avLst/>
          </a:prstGeom>
        </p:spPr>
        <p:txBody>
          <a:bodyPr/>
          <a:lstStyle/>
          <a:p>
            <a:pPr/>
            <a:r>
              <a:t>Jack has Mario in a race. He wants Mario to collect all of these treasures.  But, there’s a rule. He can NOT collect</a:t>
            </a:r>
            <a:r>
              <a:rPr b="1" i="1"/>
              <a:t> two in a row</a:t>
            </a:r>
            <a:r>
              <a:t> that are the </a:t>
            </a:r>
            <a:r>
              <a:rPr u="sng"/>
              <a:t>same color</a:t>
            </a:r>
            <a:r>
              <a:t> </a:t>
            </a:r>
            <a:r>
              <a:rPr b="1" i="1"/>
              <a:t>or</a:t>
            </a:r>
            <a:r>
              <a:t> two in a row that are the </a:t>
            </a:r>
            <a:r>
              <a:rPr u="sng"/>
              <a:t>same shape</a:t>
            </a:r>
            <a:r>
              <a:t>. But Jack wants Mario to collect </a:t>
            </a:r>
            <a:r>
              <a:rPr i="1"/>
              <a:t>all </a:t>
            </a:r>
            <a:r>
              <a:t>of the treasures on the map as fast as possible</a:t>
            </a:r>
            <a:r>
              <a:rPr i="1"/>
              <a:t>.</a:t>
            </a:r>
            <a:r>
              <a:t> So Jack wanted to know: what is the SHORTEST way for Mario to drive through map?</a:t>
            </a:r>
          </a:p>
          <a:p>
            <a:pPr/>
            <a:r>
              <a:t>[]</a:t>
            </a:r>
          </a:p>
          <a:p>
            <a:pPr/>
            <a:r>
              <a:t>[]</a:t>
            </a:r>
          </a:p>
          <a:p>
            <a:pPr/>
            <a:r>
              <a:t>So that was Jack’s question.</a:t>
            </a:r>
          </a:p>
          <a:p>
            <a:pPr/>
            <a:r>
              <a:t>[]</a:t>
            </a:r>
          </a:p>
          <a:p>
            <a:pPr/>
            <a:r>
              <a:t>But which answer will be more helpful? 5 people Talking Together, so BLUE, or 50 people Answering Alone, so GREEN?</a:t>
            </a:r>
          </a:p>
          <a:p>
            <a:pPr/>
            <a:r>
              <a:t>[] </a:t>
            </a:r>
          </a:p>
          <a:p>
            <a:pPr/>
            <a:r>
              <a:t>And do you think that answer is PROBABLY more helpful, or DEFINITELY more helpful?</a:t>
            </a:r>
          </a:p>
          <a:p>
            <a:pPr/>
            <a:r>
              <a:t>[]</a:t>
            </a:r>
          </a:p>
          <a:p>
            <a:pPr/>
            <a:r>
              <a:t>Okay!</a:t>
            </a:r>
          </a:p>
          <a:p>
            <a:pPr/>
            <a:r>
              <a:t>[]</a:t>
            </a:r>
          </a:p>
          <a:p>
            <a:pPr/>
            <a:r>
              <a:t>[Now let’s see the next question!]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80" name="Shape 2780"/>
          <p:cNvSpPr/>
          <p:nvPr>
            <p:ph type="sldImg"/>
          </p:nvPr>
        </p:nvSpPr>
        <p:spPr>
          <a:prstGeom prst="rect">
            <a:avLst/>
          </a:prstGeom>
        </p:spPr>
        <p:txBody>
          <a:bodyPr/>
          <a:lstStyle/>
          <a:p>
            <a:pPr/>
          </a:p>
        </p:txBody>
      </p:sp>
      <p:sp>
        <p:nvSpPr>
          <p:cNvPr id="2781" name="Shape 2781"/>
          <p:cNvSpPr/>
          <p:nvPr>
            <p:ph type="body" sz="quarter" idx="1"/>
          </p:nvPr>
        </p:nvSpPr>
        <p:spPr>
          <a:prstGeom prst="rect">
            <a:avLst/>
          </a:prstGeom>
        </p:spPr>
        <p:txBody>
          <a:bodyPr/>
          <a:lstStyle/>
          <a:p>
            <a:pPr>
              <a:lnSpc>
                <a:spcPct val="117999"/>
              </a:lnSpc>
            </a:pPr>
            <a:r>
              <a:t>Jack and his school went on a camping trip. At night, they could see the stars very clearly — they looked like they do in this picture. But Jack wanted to know which stars that night are the brightest: which star is FIRST brightest, which star is SECOND brightest — up to the TWENTY-FIVE brightest stars. So, Jack took a picture so that he could circle the brightest ones. But he wasn’t sure about some of them. So Jack wants to know: what were the brightest stars in his picture, from first to twenty-fifth? </a:t>
            </a:r>
          </a:p>
          <a:p>
            <a:pPr/>
            <a:r>
              <a:t>[]</a:t>
            </a:r>
          </a:p>
          <a:p>
            <a:pPr/>
            <a:r>
              <a:t>[]</a:t>
            </a:r>
          </a:p>
          <a:p>
            <a:pPr/>
            <a:r>
              <a:t>So that was Jack’s question.</a:t>
            </a:r>
          </a:p>
          <a:p>
            <a:pPr/>
            <a:r>
              <a:t>[]</a:t>
            </a:r>
          </a:p>
          <a:p>
            <a:pPr/>
            <a:r>
              <a:t>But which answer will be more helpful? 5 people Talking Together, so BLUE, or 50 people Answering Alone, so GREEN?</a:t>
            </a:r>
          </a:p>
          <a:p>
            <a:pPr/>
            <a:r>
              <a:t>[] </a:t>
            </a:r>
          </a:p>
          <a:p>
            <a:pPr/>
            <a:r>
              <a:t>And do you think that answer is PROBABLY more helpful, or DEFINITELY more helpful?</a:t>
            </a:r>
          </a:p>
          <a:p>
            <a:pPr/>
            <a:r>
              <a:t>[]</a:t>
            </a:r>
          </a:p>
          <a:p>
            <a:pPr/>
            <a:r>
              <a:t>Okay!</a:t>
            </a:r>
          </a:p>
          <a:p>
            <a:pPr/>
            <a:r>
              <a:t>[]</a:t>
            </a:r>
          </a:p>
          <a:p>
            <a:pPr/>
            <a:r>
              <a:t>[Now let’s see the next question!]</a:t>
            </a:r>
          </a:p>
          <a:p>
            <a:pPr>
              <a:lnSpc>
                <a:spcPct val="117999"/>
              </a:lnSpc>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8" name="Shape 2988"/>
          <p:cNvSpPr/>
          <p:nvPr>
            <p:ph type="sldImg"/>
          </p:nvPr>
        </p:nvSpPr>
        <p:spPr>
          <a:prstGeom prst="rect">
            <a:avLst/>
          </a:prstGeom>
        </p:spPr>
        <p:txBody>
          <a:bodyPr/>
          <a:lstStyle/>
          <a:p>
            <a:pPr/>
          </a:p>
        </p:txBody>
      </p:sp>
      <p:sp>
        <p:nvSpPr>
          <p:cNvPr id="2989" name="Shape 2989"/>
          <p:cNvSpPr/>
          <p:nvPr>
            <p:ph type="body" sz="quarter" idx="1"/>
          </p:nvPr>
        </p:nvSpPr>
        <p:spPr>
          <a:prstGeom prst="rect">
            <a:avLst/>
          </a:prstGeom>
        </p:spPr>
        <p:txBody>
          <a:bodyPr/>
          <a:lstStyle/>
          <a:p>
            <a:pPr>
              <a:lnSpc>
                <a:spcPct val="117999"/>
              </a:lnSpc>
            </a:pPr>
            <a:r>
              <a:t>Jack is playing a game with these colored letters. He needs to choose the one that’s spinning around the fastest. Each one is different: they’re either green, blue, pink, or yellow, and they have either an A, a K, or a W on them. Jack gets to watch them all spin around at the same time, and then he has to say </a:t>
            </a:r>
            <a:r>
              <a:rPr i="1"/>
              <a:t>WHICH ONE</a:t>
            </a:r>
            <a:r>
              <a:t> was spinning the FASTEST. This is what they looked like [PLAY]. Could you see them spin? So, Jack watched the colored letters spin, and then he wanted to know: which one was spinning the </a:t>
            </a:r>
            <a:r>
              <a:rPr i="1"/>
              <a:t>FASTEST</a:t>
            </a:r>
            <a:r>
              <a:t>?</a:t>
            </a:r>
          </a:p>
          <a:p>
            <a:pPr/>
            <a:r>
              <a:t>[]</a:t>
            </a:r>
          </a:p>
          <a:p>
            <a:pPr/>
            <a:r>
              <a:t>[]</a:t>
            </a:r>
          </a:p>
          <a:p>
            <a:pPr/>
            <a:r>
              <a:t>So that was Jack’s question.</a:t>
            </a:r>
          </a:p>
          <a:p>
            <a:pPr/>
            <a:r>
              <a:t>[]</a:t>
            </a:r>
          </a:p>
          <a:p>
            <a:pPr/>
            <a:r>
              <a:t>But which answer will be more helpful? 5 people Talking Together, so BLUE, or 50 people Answering Alone, so GREEN?</a:t>
            </a:r>
          </a:p>
          <a:p>
            <a:pPr/>
            <a:r>
              <a:t>[] </a:t>
            </a:r>
          </a:p>
          <a:p>
            <a:pPr/>
            <a:r>
              <a:t>And do you think that answer is PROBABLY more helpful, or DEFINITELY more helpful?</a:t>
            </a:r>
          </a:p>
          <a:p>
            <a:pPr/>
            <a:r>
              <a:t>[]</a:t>
            </a:r>
          </a:p>
          <a:p>
            <a:pPr/>
            <a:r>
              <a:t>Okay!</a:t>
            </a:r>
          </a:p>
          <a:p>
            <a:pPr/>
            <a:r>
              <a:t>[]</a:t>
            </a:r>
          </a:p>
          <a:p>
            <a:pPr/>
            <a:r>
              <a:t>[Now let’s see the next question!]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0" name="Shape 3200"/>
          <p:cNvSpPr/>
          <p:nvPr>
            <p:ph type="sldImg"/>
          </p:nvPr>
        </p:nvSpPr>
        <p:spPr>
          <a:prstGeom prst="rect">
            <a:avLst/>
          </a:prstGeom>
        </p:spPr>
        <p:txBody>
          <a:bodyPr/>
          <a:lstStyle/>
          <a:p>
            <a:pPr/>
          </a:p>
        </p:txBody>
      </p:sp>
      <p:sp>
        <p:nvSpPr>
          <p:cNvPr id="3201" name="Shape 3201"/>
          <p:cNvSpPr/>
          <p:nvPr>
            <p:ph type="body" sz="quarter" idx="1"/>
          </p:nvPr>
        </p:nvSpPr>
        <p:spPr>
          <a:prstGeom prst="rect">
            <a:avLst/>
          </a:prstGeom>
        </p:spPr>
        <p:txBody>
          <a:bodyPr/>
          <a:lstStyle/>
          <a:p>
            <a:pPr/>
            <a:r>
              <a:t>One of these jars has a rubber ducky floating in it. Jack wants to get the rubber ducky out of the jar. But, he’s not allowed to touch the rubber ducky </a:t>
            </a:r>
            <a:r>
              <a:rPr i="1" u="sng"/>
              <a:t>OR</a:t>
            </a:r>
            <a:r>
              <a:t> the jar it’s in. He can only touch the </a:t>
            </a:r>
            <a:r>
              <a:rPr b="1" u="sng"/>
              <a:t>other</a:t>
            </a:r>
            <a:r>
              <a:t> jar — the one that has water in it, but no rubber ducky. So Jack wants to know: how can he get the rubber ducky out of the jar without touching the ducky or the jar it’s in? </a:t>
            </a:r>
          </a:p>
          <a:p>
            <a:pPr/>
            <a:r>
              <a:t>[]</a:t>
            </a:r>
          </a:p>
          <a:p>
            <a:pPr/>
            <a:r>
              <a:t>[]</a:t>
            </a:r>
          </a:p>
          <a:p>
            <a:pPr/>
            <a:r>
              <a:t>So that was Jack’s question.</a:t>
            </a:r>
          </a:p>
          <a:p>
            <a:pPr/>
            <a:r>
              <a:t>[]</a:t>
            </a:r>
          </a:p>
          <a:p>
            <a:pPr/>
            <a:r>
              <a:t>But which answer will be more helpful? 5 people Talking Together, so BLUE, or 50 people Answering Alone, so GREEN?</a:t>
            </a:r>
          </a:p>
          <a:p>
            <a:pPr/>
            <a:r>
              <a:t>[] </a:t>
            </a:r>
          </a:p>
          <a:p>
            <a:pPr/>
            <a:r>
              <a:t>And do you think that answer is PROBABLY more helpful, or DEFINITELY more helpful?</a:t>
            </a:r>
          </a:p>
          <a:p>
            <a:pPr/>
            <a:r>
              <a:t>[]</a:t>
            </a:r>
          </a:p>
          <a:p>
            <a:pPr/>
            <a:r>
              <a:t>Okay!</a:t>
            </a:r>
          </a:p>
          <a:p>
            <a:pPr/>
            <a:r>
              <a:t>[]</a:t>
            </a:r>
          </a:p>
          <a:p>
            <a:pPr/>
            <a:r>
              <a:t>[Now let’s see the next question!]</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4" name="Shape 3204"/>
          <p:cNvSpPr/>
          <p:nvPr>
            <p:ph type="sldImg"/>
          </p:nvPr>
        </p:nvSpPr>
        <p:spPr>
          <a:prstGeom prst="rect">
            <a:avLst/>
          </a:prstGeom>
        </p:spPr>
        <p:txBody>
          <a:bodyPr/>
          <a:lstStyle/>
          <a:p>
            <a:pPr/>
          </a:p>
        </p:txBody>
      </p:sp>
      <p:sp>
        <p:nvSpPr>
          <p:cNvPr id="3205" name="Shape 3205"/>
          <p:cNvSpPr/>
          <p:nvPr>
            <p:ph type="body" sz="quarter" idx="1"/>
          </p:nvPr>
        </p:nvSpPr>
        <p:spPr>
          <a:prstGeom prst="rect">
            <a:avLst/>
          </a:prstGeom>
        </p:spPr>
        <p:txBody>
          <a:bodyPr/>
          <a:lstStyle/>
          <a:p>
            <a:pPr/>
            <a:r>
              <a:t>[LOADING SCREEN]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p>
            <a:pPr/>
            <a:r>
              <a:t>This is Jack. Jack has some questions. He’s not sure what the answers are, so he decides to ask other people for help.</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Shape 147"/>
          <p:cNvSpPr/>
          <p:nvPr>
            <p:ph type="sldImg"/>
          </p:nvPr>
        </p:nvSpPr>
        <p:spPr>
          <a:prstGeom prst="rect">
            <a:avLst/>
          </a:prstGeom>
        </p:spPr>
        <p:txBody>
          <a:bodyPr/>
          <a:lstStyle/>
          <a:p>
            <a:pPr/>
          </a:p>
        </p:txBody>
      </p:sp>
      <p:sp>
        <p:nvSpPr>
          <p:cNvPr id="148" name="Shape 148"/>
          <p:cNvSpPr/>
          <p:nvPr>
            <p:ph type="body" sz="quarter" idx="1"/>
          </p:nvPr>
        </p:nvSpPr>
        <p:spPr>
          <a:prstGeom prst="rect">
            <a:avLst/>
          </a:prstGeom>
        </p:spPr>
        <p:txBody>
          <a:bodyPr/>
          <a:lstStyle/>
          <a:p>
            <a:pPr/>
            <a:r>
              <a:t>Here are the people Jack can ask for help. But there are two ways he can ask for help.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r>
              <a:t>One way the people can help Jack is by Talking Together. Jack will ask </a:t>
            </a:r>
            <a:r>
              <a:rPr b="1" i="1" u="sng"/>
              <a:t>5 OF THE PEOPLE</a:t>
            </a:r>
            <a:r>
              <a:t> to answer the question by TALKING TOGETHER. Each person might think of a different answer AT FIRST, but THEN, all 5 people talk about the question TOGETHER.  This way, they decide</a:t>
            </a:r>
            <a:r>
              <a:rPr i="1"/>
              <a:t> AS A GROUP</a:t>
            </a:r>
            <a:r>
              <a:t> </a:t>
            </a:r>
            <a:r>
              <a:rPr u="sng"/>
              <a:t>WHAT THEY THINK</a:t>
            </a:r>
            <a:r>
              <a:t> the </a:t>
            </a:r>
            <a:r>
              <a:rPr u="sng"/>
              <a:t>RIGHT</a:t>
            </a:r>
            <a:r>
              <a:t> answer is. Then, the group tells Jack the answer it thinks is right.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7" name="Shape 357"/>
          <p:cNvSpPr/>
          <p:nvPr>
            <p:ph type="sldImg"/>
          </p:nvPr>
        </p:nvSpPr>
        <p:spPr>
          <a:prstGeom prst="rect">
            <a:avLst/>
          </a:prstGeom>
        </p:spPr>
        <p:txBody>
          <a:bodyPr/>
          <a:lstStyle/>
          <a:p>
            <a:pPr/>
          </a:p>
        </p:txBody>
      </p:sp>
      <p:sp>
        <p:nvSpPr>
          <p:cNvPr id="358" name="Shape 358"/>
          <p:cNvSpPr/>
          <p:nvPr>
            <p:ph type="body" sz="quarter" idx="1"/>
          </p:nvPr>
        </p:nvSpPr>
        <p:spPr>
          <a:prstGeom prst="rect">
            <a:avLst/>
          </a:prstGeom>
        </p:spPr>
        <p:txBody>
          <a:bodyPr/>
          <a:lstStyle/>
          <a:p>
            <a:pPr/>
            <a:r>
              <a:t>The other way the people can help Jack is by Answering Alone.  Jack will ask </a:t>
            </a:r>
            <a:r>
              <a:rPr b="1" i="1" u="sng"/>
              <a:t>50 OF THE PEOPLE</a:t>
            </a:r>
            <a:r>
              <a:t> to EACH answer the question ON THEIR OWN. Each person might think of a different answer, but they do NOT talk to each other about the question. Each person thinks about the question ON THEIR OWN.  This way, EACH PERSON decides </a:t>
            </a:r>
            <a:r>
              <a:rPr u="sng"/>
              <a:t>WHAT THEY THINK</a:t>
            </a:r>
            <a:r>
              <a:t> the </a:t>
            </a:r>
            <a:r>
              <a:rPr u="sng"/>
              <a:t>RIGHT</a:t>
            </a:r>
            <a:r>
              <a:t> answer is. Then, EACH PERSON tells Jack the answer they think is right.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3" name="Shape 563"/>
          <p:cNvSpPr/>
          <p:nvPr>
            <p:ph type="sldImg"/>
          </p:nvPr>
        </p:nvSpPr>
        <p:spPr>
          <a:prstGeom prst="rect">
            <a:avLst/>
          </a:prstGeom>
        </p:spPr>
        <p:txBody>
          <a:bodyPr/>
          <a:lstStyle/>
          <a:p>
            <a:pPr/>
          </a:p>
        </p:txBody>
      </p:sp>
      <p:sp>
        <p:nvSpPr>
          <p:cNvPr id="564" name="Shape 564"/>
          <p:cNvSpPr/>
          <p:nvPr>
            <p:ph type="body" sz="quarter" idx="1"/>
          </p:nvPr>
        </p:nvSpPr>
        <p:spPr>
          <a:prstGeom prst="rect">
            <a:avLst/>
          </a:prstGeom>
        </p:spPr>
        <p:txBody>
          <a:bodyPr/>
          <a:lstStyle/>
          <a:p>
            <a:pPr/>
            <a:r>
              <a:t>So, you’ll see some of Jack’s questions. Your job is to decide which way of answering will help Jack more: FIVE people Talking Together, so </a:t>
            </a:r>
            <a:r>
              <a:t>BLUE, or </a:t>
            </a:r>
            <a:r>
              <a:t>FIFTY people Answering Alone, so GREEN.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7" name="Shape 567"/>
          <p:cNvSpPr/>
          <p:nvPr>
            <p:ph type="sldImg"/>
          </p:nvPr>
        </p:nvSpPr>
        <p:spPr>
          <a:prstGeom prst="rect">
            <a:avLst/>
          </a:prstGeom>
        </p:spPr>
        <p:txBody>
          <a:bodyPr/>
          <a:lstStyle/>
          <a:p>
            <a:pPr/>
          </a:p>
        </p:txBody>
      </p:sp>
      <p:sp>
        <p:nvSpPr>
          <p:cNvPr id="568" name="Shape 568"/>
          <p:cNvSpPr/>
          <p:nvPr>
            <p:ph type="body" sz="quarter" idx="1"/>
          </p:nvPr>
        </p:nvSpPr>
        <p:spPr>
          <a:prstGeom prst="rect">
            <a:avLst/>
          </a:prstGeom>
        </p:spPr>
        <p:txBody>
          <a:bodyPr/>
          <a:lstStyle/>
          <a:p>
            <a:pPr/>
            <a:r>
              <a:t>[LOADING SCREEN]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9" name="Shape 779"/>
          <p:cNvSpPr/>
          <p:nvPr>
            <p:ph type="sldImg"/>
          </p:nvPr>
        </p:nvSpPr>
        <p:spPr>
          <a:prstGeom prst="rect">
            <a:avLst/>
          </a:prstGeom>
        </p:spPr>
        <p:txBody>
          <a:bodyPr/>
          <a:lstStyle/>
          <a:p>
            <a:pPr/>
          </a:p>
        </p:txBody>
      </p:sp>
      <p:sp>
        <p:nvSpPr>
          <p:cNvPr id="780" name="Shape 780"/>
          <p:cNvSpPr/>
          <p:nvPr>
            <p:ph type="body" sz="quarter" idx="1"/>
          </p:nvPr>
        </p:nvSpPr>
        <p:spPr>
          <a:prstGeom prst="rect">
            <a:avLst/>
          </a:prstGeom>
        </p:spPr>
        <p:txBody>
          <a:bodyPr/>
          <a:lstStyle/>
          <a:p>
            <a:pPr/>
            <a:r>
              <a:t>Jack is playing a game called “pick up the pencils” against a super-smart computer. Each side takes turns picking up pencils. Each turn, you have to pick up either one, two, or three pencils. The </a:t>
            </a:r>
            <a:r>
              <a:rPr i="1" u="sng"/>
              <a:t>WINNER</a:t>
            </a:r>
            <a:r>
              <a:t> is the person who picks up the </a:t>
            </a:r>
            <a:r>
              <a:rPr b="1" i="1" u="sng"/>
              <a:t>LAST</a:t>
            </a:r>
            <a:r>
              <a:t> pencil!</a:t>
            </a:r>
          </a:p>
          <a:p>
            <a:pPr/>
            <a:r>
              <a:t>[]</a:t>
            </a:r>
          </a:p>
          <a:p>
            <a:pPr/>
            <a:r>
              <a:t>Now, there are five pencils left in this game. If Jack doesn’t make the right move, he’ll lose the game to the super-smart computer. So Jack wants to know: should he pick up 1 pencil, 2 pencils, or 3 pencils?</a:t>
            </a:r>
          </a:p>
          <a:p>
            <a:pPr/>
            <a:r>
              <a:t>[]</a:t>
            </a:r>
          </a:p>
          <a:p>
            <a:pPr/>
            <a:r>
              <a:t>So that was Jack’s question.</a:t>
            </a:r>
          </a:p>
          <a:p>
            <a:pPr/>
            <a:r>
              <a:t>[]</a:t>
            </a:r>
          </a:p>
          <a:p>
            <a:pPr/>
            <a:r>
              <a:t>But which answer will be more helpful? 5 people Talking Together, so BLUE, or 50 people Answering Alone, so GREEN?</a:t>
            </a:r>
          </a:p>
          <a:p>
            <a:pPr/>
            <a:r>
              <a:t>[] </a:t>
            </a:r>
          </a:p>
          <a:p>
            <a:pPr/>
            <a:r>
              <a:t>And do you think that answer is PROBABLY more helpful, or DEFINITELY more helpful?</a:t>
            </a:r>
          </a:p>
          <a:p>
            <a:pPr/>
            <a:r>
              <a:t>[]</a:t>
            </a:r>
          </a:p>
          <a:p>
            <a:pPr/>
            <a:r>
              <a:t>Okay!</a:t>
            </a:r>
          </a:p>
          <a:p>
            <a:pPr/>
            <a:r>
              <a:t>[]</a:t>
            </a:r>
          </a:p>
          <a:p>
            <a:pPr/>
            <a:r>
              <a:t>[Now let’s see the next question!]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91" name="Shape 991"/>
          <p:cNvSpPr/>
          <p:nvPr>
            <p:ph type="sldImg"/>
          </p:nvPr>
        </p:nvSpPr>
        <p:spPr>
          <a:prstGeom prst="rect">
            <a:avLst/>
          </a:prstGeom>
        </p:spPr>
        <p:txBody>
          <a:bodyPr/>
          <a:lstStyle/>
          <a:p>
            <a:pPr/>
          </a:p>
        </p:txBody>
      </p:sp>
      <p:sp>
        <p:nvSpPr>
          <p:cNvPr id="992" name="Shape 992"/>
          <p:cNvSpPr/>
          <p:nvPr>
            <p:ph type="body" sz="quarter" idx="1"/>
          </p:nvPr>
        </p:nvSpPr>
        <p:spPr>
          <a:prstGeom prst="rect">
            <a:avLst/>
          </a:prstGeom>
        </p:spPr>
        <p:txBody>
          <a:bodyPr/>
          <a:lstStyle/>
          <a:p>
            <a:pPr/>
            <a:r>
              <a:t>Jack needs to decide which one of these pictures of his teacher is a drawing and which one is a photo. Jack’s friend Alex made the drawing by looking at the photo. Alex is an artist, so he made a great drawing! In fact, Alex’s drawing is so good that Jack isn’t sure which one is the photo and which one is the drawing. So, Jack wants to know: which one of these pictures is the drawing and which is the photograph?</a:t>
            </a:r>
          </a:p>
          <a:p>
            <a:pPr/>
            <a:r>
              <a:t>[]</a:t>
            </a:r>
          </a:p>
          <a:p>
            <a:pPr/>
            <a:r>
              <a:t>[]</a:t>
            </a:r>
          </a:p>
          <a:p>
            <a:pPr/>
            <a:r>
              <a:t>So that was Jack’s question.</a:t>
            </a:r>
          </a:p>
          <a:p>
            <a:pPr/>
            <a:r>
              <a:t>[]</a:t>
            </a:r>
          </a:p>
          <a:p>
            <a:pPr/>
            <a:r>
              <a:t>But which answer will be more helpful? 5 people Talking Together, so BLUE, or 50 people Answering Alone, so GREEN?</a:t>
            </a:r>
          </a:p>
          <a:p>
            <a:pPr/>
            <a:r>
              <a:t>[] </a:t>
            </a:r>
          </a:p>
          <a:p>
            <a:pPr/>
            <a:r>
              <a:t>And do you think that answer is PROBABLY more helpful, or DEFINITELY more helpful?</a:t>
            </a:r>
          </a:p>
          <a:p>
            <a:pPr/>
            <a:r>
              <a:t>[]</a:t>
            </a:r>
          </a:p>
          <a:p>
            <a:pPr/>
            <a:r>
              <a:t>Okay!</a:t>
            </a:r>
          </a:p>
          <a:p>
            <a:pPr/>
            <a:r>
              <a:t>[]</a:t>
            </a:r>
          </a:p>
          <a:p>
            <a:pPr/>
            <a:r>
              <a:t>[Now let’s see the next question!]</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Body Level One…"/>
          <p:cNvSpPr txBox="1"/>
          <p:nvPr>
            <p:ph type="body" sz="quarter" idx="1"/>
          </p:nvPr>
        </p:nvSpPr>
        <p:spPr>
          <a:xfrm>
            <a:off x="1270000" y="6362700"/>
            <a:ext cx="10464800" cy="461366"/>
          </a:xfrm>
          <a:prstGeom prst="rect">
            <a:avLst/>
          </a:prstGeom>
        </p:spPr>
        <p:txBody>
          <a:bodyPr anchor="t"/>
          <a:lstStyle>
            <a:lvl1pPr marL="0" indent="0" algn="ctr">
              <a:spcBef>
                <a:spcPts val="0"/>
              </a:spcBef>
              <a:buSzTx/>
              <a:buNone/>
              <a:defRPr i="1" sz="2400"/>
            </a:lvl1pPr>
            <a:lvl2pPr marL="777875" indent="-333375" algn="ctr">
              <a:spcBef>
                <a:spcPts val="0"/>
              </a:spcBef>
              <a:defRPr i="1" sz="2400"/>
            </a:lvl2pPr>
            <a:lvl3pPr marL="1222375" indent="-333375" algn="ctr">
              <a:spcBef>
                <a:spcPts val="0"/>
              </a:spcBef>
              <a:defRPr i="1" sz="2400"/>
            </a:lvl3pPr>
            <a:lvl4pPr marL="1666875" indent="-333375" algn="ctr">
              <a:spcBef>
                <a:spcPts val="0"/>
              </a:spcBef>
              <a:defRPr i="1" sz="2400"/>
            </a:lvl4pPr>
            <a:lvl5pPr marL="2111375" indent="-333375" algn="ctr">
              <a:spcBef>
                <a:spcPts val="0"/>
              </a:spcBef>
              <a:defRPr i="1" sz="2400"/>
            </a:lvl5pPr>
          </a:lstStyle>
          <a:p>
            <a:pPr/>
            <a:r>
              <a:t>Body Level One</a:t>
            </a:r>
          </a:p>
          <a:p>
            <a:pPr lvl="1"/>
            <a:r>
              <a:t>Body Level Two</a:t>
            </a:r>
          </a:p>
          <a:p>
            <a:pPr lvl="2"/>
            <a:r>
              <a:t>Body Level Three</a:t>
            </a:r>
          </a:p>
          <a:p>
            <a:pPr lvl="3"/>
            <a:r>
              <a:t>Body Level Four</a:t>
            </a:r>
          </a:p>
          <a:p>
            <a:pPr lvl="4"/>
            <a:r>
              <a:t>Body Level Five</a:t>
            </a:r>
          </a:p>
        </p:txBody>
      </p:sp>
      <p:sp>
        <p:nvSpPr>
          <p:cNvPr id="94" name="“Type a quote here.”"/>
          <p:cNvSpPr txBox="1"/>
          <p:nvPr>
            <p:ph type="body" sz="quarter" idx="21"/>
          </p:nvPr>
        </p:nvSpPr>
        <p:spPr>
          <a:xfrm>
            <a:off x="1270000" y="4267110"/>
            <a:ext cx="10464800" cy="609780"/>
          </a:xfrm>
          <a:prstGeom prst="rect">
            <a:avLst/>
          </a:prstGeom>
        </p:spPr>
        <p:txBody>
          <a:bodyPr/>
          <a:lstStyle/>
          <a:p>
            <a:pPr marL="0" indent="0" algn="ctr">
              <a:spcBef>
                <a:spcPts val="0"/>
              </a:spcBef>
              <a:buSzTx/>
              <a:buNone/>
              <a:defRPr sz="3400">
                <a:latin typeface="Helvetica Neue Medium"/>
                <a:ea typeface="Helvetica Neue Medium"/>
                <a:cs typeface="Helvetica Neue Medium"/>
                <a:sym typeface="Helvetica Neue Medium"/>
              </a:defRPr>
            </a:pP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949853" y="0"/>
            <a:ext cx="14904506" cy="99441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117" name="Title Text"/>
          <p:cNvSpPr txBox="1"/>
          <p:nvPr>
            <p:ph type="title"/>
          </p:nvPr>
        </p:nvSpPr>
        <p:spPr>
          <a:xfrm>
            <a:off x="1270000" y="3225800"/>
            <a:ext cx="10464800" cy="3302000"/>
          </a:xfrm>
          <a:prstGeom prst="rect">
            <a:avLst/>
          </a:prstGeom>
        </p:spPr>
        <p:txBody>
          <a:bodyPr/>
          <a:lstStyle/>
          <a:p>
            <a:pPr/>
            <a:r>
              <a:t>Title Text</a:t>
            </a:r>
          </a:p>
        </p:txBody>
      </p:sp>
      <p:sp>
        <p:nvSpPr>
          <p:cNvPr id="1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1622088" y="289098"/>
            <a:ext cx="9753604" cy="650579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2263775" y="613832"/>
            <a:ext cx="12401550" cy="8267703"/>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21"/>
          </p:nvPr>
        </p:nvSpPr>
        <p:spPr>
          <a:xfrm>
            <a:off x="4086225" y="2586564"/>
            <a:ext cx="9429750" cy="6286505"/>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21"/>
          </p:nvPr>
        </p:nvSpPr>
        <p:spPr>
          <a:xfrm>
            <a:off x="6680200" y="5029200"/>
            <a:ext cx="6054748" cy="4038600"/>
          </a:xfrm>
          <a:prstGeom prst="rect">
            <a:avLst/>
          </a:prstGeom>
        </p:spPr>
        <p:txBody>
          <a:bodyPr lIns="91439" tIns="45719" rIns="91439" bIns="45719" anchor="t">
            <a:noAutofit/>
          </a:bodyPr>
          <a:lstStyle/>
          <a:p>
            <a:pPr/>
          </a:p>
        </p:txBody>
      </p:sp>
      <p:sp>
        <p:nvSpPr>
          <p:cNvPr id="84" name="Image"/>
          <p:cNvSpPr/>
          <p:nvPr>
            <p:ph type="pic" sz="quarter" idx="22"/>
          </p:nvPr>
        </p:nvSpPr>
        <p:spPr>
          <a:xfrm>
            <a:off x="6502400" y="889000"/>
            <a:ext cx="5867400" cy="3911602"/>
          </a:xfrm>
          <a:prstGeom prst="rect">
            <a:avLst/>
          </a:prstGeom>
        </p:spPr>
        <p:txBody>
          <a:bodyPr lIns="91439" tIns="45719" rIns="91439" bIns="45719" anchor="t">
            <a:noAutofit/>
          </a:bodyPr>
          <a:lstStyle/>
          <a:p>
            <a:pPr/>
          </a:p>
        </p:txBody>
      </p:sp>
      <p:sp>
        <p:nvSpPr>
          <p:cNvPr id="85" name="Image"/>
          <p:cNvSpPr/>
          <p:nvPr>
            <p:ph type="pic" idx="23"/>
          </p:nvPr>
        </p:nvSpPr>
        <p:spPr>
          <a:xfrm>
            <a:off x="-2374900" y="889000"/>
            <a:ext cx="11982450" cy="79883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Helvetica Neue Medium"/>
          <a:ea typeface="Helvetica Neue Medium"/>
          <a:cs typeface="Helvetica Neue Medium"/>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Helvetica Neue Medium"/>
          <a:ea typeface="Helvetica Neue Medium"/>
          <a:cs typeface="Helvetica Neue Medium"/>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Helvetica Neue Medium"/>
          <a:ea typeface="Helvetica Neue Medium"/>
          <a:cs typeface="Helvetica Neue Medium"/>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Helvetica Neue Medium"/>
          <a:ea typeface="Helvetica Neue Medium"/>
          <a:cs typeface="Helvetica Neue Medium"/>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Helvetica Neue Medium"/>
          <a:ea typeface="Helvetica Neue Medium"/>
          <a:cs typeface="Helvetica Neue Medium"/>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Helvetica Neue Medium"/>
          <a:ea typeface="Helvetica Neue Medium"/>
          <a:cs typeface="Helvetica Neue Medium"/>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Helvetica Neue Medium"/>
          <a:ea typeface="Helvetica Neue Medium"/>
          <a:cs typeface="Helvetica Neue Medium"/>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Helvetica Neue Medium"/>
          <a:ea typeface="Helvetica Neue Medium"/>
          <a:cs typeface="Helvetica Neue Medium"/>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solidFill>
            <a:srgbClr val="000000"/>
          </a:solidFill>
          <a:uFillTx/>
          <a:latin typeface="Helvetica Neue Medium"/>
          <a:ea typeface="Helvetica Neue Medium"/>
          <a:cs typeface="Helvetica Neue Medium"/>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mj-lt"/>
          <a:ea typeface="+mj-ea"/>
          <a:cs typeface="+mj-cs"/>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mj-lt"/>
          <a:ea typeface="+mj-ea"/>
          <a:cs typeface="+mj-cs"/>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mj-lt"/>
          <a:ea typeface="+mj-ea"/>
          <a:cs typeface="+mj-cs"/>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mj-lt"/>
          <a:ea typeface="+mj-ea"/>
          <a:cs typeface="+mj-cs"/>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mj-lt"/>
          <a:ea typeface="+mj-ea"/>
          <a:cs typeface="+mj-cs"/>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mj-lt"/>
          <a:ea typeface="+mj-ea"/>
          <a:cs typeface="+mj-cs"/>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mj-lt"/>
          <a:ea typeface="+mj-ea"/>
          <a:cs typeface="+mj-cs"/>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mj-lt"/>
          <a:ea typeface="+mj-ea"/>
          <a:cs typeface="+mj-cs"/>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solidFill>
            <a:srgbClr val="000000"/>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1pPr>
      <a:lvl2pPr marL="0" marR="0" indent="0" algn="ctr" defTabSz="5842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2pPr>
      <a:lvl3pPr marL="0" marR="0" indent="0" algn="ctr" defTabSz="5842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3pPr>
      <a:lvl4pPr marL="0" marR="0" indent="0" algn="ctr" defTabSz="5842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4pPr>
      <a:lvl5pPr marL="0" marR="0" indent="0" algn="ctr" defTabSz="5842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5pPr>
      <a:lvl6pPr marL="0" marR="0" indent="0" algn="ctr" defTabSz="5842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6pPr>
      <a:lvl7pPr marL="0" marR="0" indent="0" algn="ctr" defTabSz="5842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7pPr>
      <a:lvl8pPr marL="0" marR="0" indent="0" algn="ctr" defTabSz="5842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8pPr>
      <a:lvl9pPr marL="0" marR="0" indent="0" algn="ctr" defTabSz="584200" rtl="0" latinLnBrk="0">
        <a:lnSpc>
          <a:spcPct val="100000"/>
        </a:lnSpc>
        <a:spcBef>
          <a:spcPts val="0"/>
        </a:spcBef>
        <a:spcAft>
          <a:spcPts val="0"/>
        </a:spcAft>
        <a:buClrTx/>
        <a:buSzTx/>
        <a:buFontTx/>
        <a:buNone/>
        <a:tabLst/>
        <a:defRPr b="0" baseline="0" cap="none" i="0" spc="0" strike="noStrike" sz="16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2.tif"/><Relationship Id="rId8" Type="http://schemas.openxmlformats.org/officeDocument/2006/relationships/image" Target="../media/image4.png"/><Relationship Id="rId9" Type="http://schemas.openxmlformats.org/officeDocument/2006/relationships/image" Target="../media/image5.png"/><Relationship Id="rId10" Type="http://schemas.openxmlformats.org/officeDocument/2006/relationships/image" Target="../media/image6.png"/><Relationship Id="rId11" Type="http://schemas.openxmlformats.org/officeDocument/2006/relationships/image" Target="../media/image7.png"/><Relationship Id="rId12" Type="http://schemas.openxmlformats.org/officeDocument/2006/relationships/image" Target="../media/image8.png"/><Relationship Id="rId13" Type="http://schemas.openxmlformats.org/officeDocument/2006/relationships/image" Target="../media/image9.png"/><Relationship Id="rId14" Type="http://schemas.openxmlformats.org/officeDocument/2006/relationships/image" Target="../media/image3.tif"/><Relationship Id="rId15" Type="http://schemas.openxmlformats.org/officeDocument/2006/relationships/image" Target="../media/image10.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2.png"/><Relationship Id="rId7" Type="http://schemas.openxmlformats.org/officeDocument/2006/relationships/image" Target="../media/image3.png"/><Relationship Id="rId8" Type="http://schemas.openxmlformats.org/officeDocument/2006/relationships/image" Target="../media/image2.tif"/><Relationship Id="rId9" Type="http://schemas.openxmlformats.org/officeDocument/2006/relationships/image" Target="../media/image4.png"/><Relationship Id="rId10" Type="http://schemas.openxmlformats.org/officeDocument/2006/relationships/image" Target="../media/image5.png"/><Relationship Id="rId11" Type="http://schemas.openxmlformats.org/officeDocument/2006/relationships/image" Target="../media/image6.png"/><Relationship Id="rId12" Type="http://schemas.openxmlformats.org/officeDocument/2006/relationships/image" Target="../media/image7.png"/><Relationship Id="rId13" Type="http://schemas.openxmlformats.org/officeDocument/2006/relationships/image" Target="../media/image8.png"/><Relationship Id="rId14" Type="http://schemas.openxmlformats.org/officeDocument/2006/relationships/image" Target="../media/image9.png"/><Relationship Id="rId15" Type="http://schemas.openxmlformats.org/officeDocument/2006/relationships/image" Target="../media/image3.tif"/><Relationship Id="rId16" Type="http://schemas.openxmlformats.org/officeDocument/2006/relationships/image" Target="../media/image10.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2.png"/><Relationship Id="rId7" Type="http://schemas.openxmlformats.org/officeDocument/2006/relationships/image" Target="../media/image3.png"/><Relationship Id="rId8" Type="http://schemas.openxmlformats.org/officeDocument/2006/relationships/image" Target="../media/image2.tif"/><Relationship Id="rId9" Type="http://schemas.openxmlformats.org/officeDocument/2006/relationships/image" Target="../media/image4.png"/><Relationship Id="rId10" Type="http://schemas.openxmlformats.org/officeDocument/2006/relationships/image" Target="../media/image5.png"/><Relationship Id="rId11" Type="http://schemas.openxmlformats.org/officeDocument/2006/relationships/image" Target="../media/image6.png"/><Relationship Id="rId12" Type="http://schemas.openxmlformats.org/officeDocument/2006/relationships/image" Target="../media/image7.png"/><Relationship Id="rId13" Type="http://schemas.openxmlformats.org/officeDocument/2006/relationships/image" Target="../media/image8.png"/><Relationship Id="rId14" Type="http://schemas.openxmlformats.org/officeDocument/2006/relationships/image" Target="../media/image9.png"/><Relationship Id="rId15" Type="http://schemas.openxmlformats.org/officeDocument/2006/relationships/image" Target="../media/image3.tif"/><Relationship Id="rId16"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2.tif"/><Relationship Id="rId8" Type="http://schemas.openxmlformats.org/officeDocument/2006/relationships/image" Target="../media/image4.png"/><Relationship Id="rId9" Type="http://schemas.openxmlformats.org/officeDocument/2006/relationships/image" Target="../media/image5.png"/><Relationship Id="rId10" Type="http://schemas.openxmlformats.org/officeDocument/2006/relationships/image" Target="../media/image6.png"/><Relationship Id="rId11" Type="http://schemas.openxmlformats.org/officeDocument/2006/relationships/image" Target="../media/image7.png"/><Relationship Id="rId12" Type="http://schemas.openxmlformats.org/officeDocument/2006/relationships/image" Target="../media/image8.png"/><Relationship Id="rId13" Type="http://schemas.openxmlformats.org/officeDocument/2006/relationships/image" Target="../media/image9.png"/><Relationship Id="rId14" Type="http://schemas.openxmlformats.org/officeDocument/2006/relationships/image" Target="../media/image3.tif"/><Relationship Id="rId15" Type="http://schemas.openxmlformats.org/officeDocument/2006/relationships/image" Target="../media/image10.png"/><Relationship Id="rId16" Type="http://schemas.openxmlformats.org/officeDocument/2006/relationships/image" Target="../media/image14.png"/><Relationship Id="rId17" Type="http://schemas.openxmlformats.org/officeDocument/2006/relationships/image" Target="../media/image13.png"/><Relationship Id="rId18" Type="http://schemas.openxmlformats.org/officeDocument/2006/relationships/image" Target="../media/image15.png"/><Relationship Id="rId19" Type="http://schemas.openxmlformats.org/officeDocument/2006/relationships/image" Target="../media/image1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2.tif"/><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3.tif"/><Relationship Id="rId13" Type="http://schemas.openxmlformats.org/officeDocument/2006/relationships/image" Target="../media/image10.png"/><Relationship Id="rId14" Type="http://schemas.openxmlformats.org/officeDocument/2006/relationships/image" Target="../media/image4.tif"/><Relationship Id="rId15" Type="http://schemas.openxmlformats.org/officeDocument/2006/relationships/image" Target="../media/image5.tif"/><Relationship Id="rId16" Type="http://schemas.openxmlformats.org/officeDocument/2006/relationships/audio" Target="../media/media1.m4a"/><Relationship Id="rId17" Type="http://schemas.microsoft.com/office/2007/relationships/media" Target="../media/media1.m4a"/><Relationship Id="rId18" Type="http://schemas.openxmlformats.org/officeDocument/2006/relationships/image" Target="../media/image17.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2.tif"/><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3.tif"/><Relationship Id="rId13" Type="http://schemas.openxmlformats.org/officeDocument/2006/relationships/image" Target="../media/image10.png"/><Relationship Id="rId14" Type="http://schemas.openxmlformats.org/officeDocument/2006/relationships/image" Target="../media/image18.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2.tif"/><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3.tif"/><Relationship Id="rId13" Type="http://schemas.openxmlformats.org/officeDocument/2006/relationships/image" Target="../media/image10.png"/><Relationship Id="rId14" Type="http://schemas.openxmlformats.org/officeDocument/2006/relationships/image" Target="../media/image6.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2.tif"/><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3.tif"/><Relationship Id="rId13" Type="http://schemas.openxmlformats.org/officeDocument/2006/relationships/image" Target="../media/image10.png"/><Relationship Id="rId14" Type="http://schemas.openxmlformats.org/officeDocument/2006/relationships/video" Target="../media/media1.m4v"/><Relationship Id="rId15" Type="http://schemas.microsoft.com/office/2007/relationships/media" Target="../media/media1.m4v"/><Relationship Id="rId16" Type="http://schemas.openxmlformats.org/officeDocument/2006/relationships/image" Target="../media/image19.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2.tif"/><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3.tif"/><Relationship Id="rId13" Type="http://schemas.openxmlformats.org/officeDocument/2006/relationships/image" Target="../media/image10.png"/><Relationship Id="rId14" Type="http://schemas.openxmlformats.org/officeDocument/2006/relationships/image" Target="../media/image20.png"/><Relationship Id="rId15" Type="http://schemas.openxmlformats.org/officeDocument/2006/relationships/image" Target="../media/image21.png"/><Relationship Id="rId16" Type="http://schemas.openxmlformats.org/officeDocument/2006/relationships/image" Target="../media/image6.tif"/></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tif"/></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tif"/><Relationship Id="rId4"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tif"/><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2.tif"/><Relationship Id="rId7" Type="http://schemas.openxmlformats.org/officeDocument/2006/relationships/image" Target="../media/image4.png"/><Relationship Id="rId8" Type="http://schemas.openxmlformats.org/officeDocument/2006/relationships/image" Target="../media/image5.png"/><Relationship Id="rId9" Type="http://schemas.openxmlformats.org/officeDocument/2006/relationships/image" Target="../media/image6.png"/><Relationship Id="rId10" Type="http://schemas.openxmlformats.org/officeDocument/2006/relationships/image" Target="../media/image7.png"/><Relationship Id="rId11" Type="http://schemas.openxmlformats.org/officeDocument/2006/relationships/image" Target="../media/image8.png"/><Relationship Id="rId12" Type="http://schemas.openxmlformats.org/officeDocument/2006/relationships/image" Target="../media/image9.png"/><Relationship Id="rId13" Type="http://schemas.openxmlformats.org/officeDocument/2006/relationships/image" Target="../media/image3.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tif"/><Relationship Id="rId4" Type="http://schemas.openxmlformats.org/officeDocument/2006/relationships/image" Target="../media/image5.png"/><Relationship Id="rId5" Type="http://schemas.openxmlformats.org/officeDocument/2006/relationships/image" Target="../media/image10.png"/><Relationship Id="rId6" Type="http://schemas.openxmlformats.org/officeDocument/2006/relationships/image" Target="../media/image3.tif"/><Relationship Id="rId7" Type="http://schemas.openxmlformats.org/officeDocument/2006/relationships/image" Target="../media/image9.png"/><Relationship Id="rId8" Type="http://schemas.openxmlformats.org/officeDocument/2006/relationships/image" Target="../media/image2.tif"/><Relationship Id="rId9"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tif"/><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2.tif"/><Relationship Id="rId7" Type="http://schemas.openxmlformats.org/officeDocument/2006/relationships/image" Target="../media/image4.png"/><Relationship Id="rId8" Type="http://schemas.openxmlformats.org/officeDocument/2006/relationships/image" Target="../media/image5.png"/><Relationship Id="rId9" Type="http://schemas.openxmlformats.org/officeDocument/2006/relationships/image" Target="../media/image6.png"/><Relationship Id="rId10" Type="http://schemas.openxmlformats.org/officeDocument/2006/relationships/image" Target="../media/image7.png"/><Relationship Id="rId11" Type="http://schemas.openxmlformats.org/officeDocument/2006/relationships/image" Target="../media/image8.png"/><Relationship Id="rId12" Type="http://schemas.openxmlformats.org/officeDocument/2006/relationships/image" Target="../media/image9.png"/><Relationship Id="rId13" Type="http://schemas.openxmlformats.org/officeDocument/2006/relationships/image" Target="../media/image3.tif"/><Relationship Id="rId14" Type="http://schemas.openxmlformats.org/officeDocument/2006/relationships/image" Target="../media/image10.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2.tif"/><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3.tif"/><Relationship Id="rId13"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2.tif"/><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 Id="rId11" Type="http://schemas.openxmlformats.org/officeDocument/2006/relationships/image" Target="../media/image9.png"/><Relationship Id="rId12" Type="http://schemas.openxmlformats.org/officeDocument/2006/relationships/image" Target="../media/image3.tif"/><Relationship Id="rId13" Type="http://schemas.openxmlformats.org/officeDocument/2006/relationships/image" Target="../media/image10.png"/><Relationship Id="rId14" Type="http://schemas.openxmlformats.org/officeDocument/2006/relationships/image" Target="../media/image1.jpeg"/><Relationship Id="rId15" Type="http://schemas.openxmlformats.org/officeDocument/2006/relationships/image" Target="../media/image2.jpeg"/><Relationship Id="rId16" Type="http://schemas.openxmlformats.org/officeDocument/2006/relationships/image" Target="../media/image3.jpeg"/><Relationship Id="rId17" Type="http://schemas.openxmlformats.org/officeDocument/2006/relationships/image" Target="../media/image4.jpeg"/><Relationship Id="rId18"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Circle"/>
          <p:cNvSpPr/>
          <p:nvPr/>
        </p:nvSpPr>
        <p:spPr>
          <a:xfrm>
            <a:off x="1315719" y="3221488"/>
            <a:ext cx="2540001" cy="2540001"/>
          </a:xfrm>
          <a:prstGeom prst="ellipse">
            <a:avLst/>
          </a:prstGeom>
          <a:solidFill>
            <a:srgbClr val="000000"/>
          </a:solidFill>
          <a:ln w="12700">
            <a:miter lim="400000"/>
          </a:ln>
        </p:spPr>
        <p:txBody>
          <a:bodyPr lIns="50800" tIns="50800" rIns="50800" bIns="50800" anchor="ctr"/>
          <a:lstStyle/>
          <a:p>
            <a:pPr/>
          </a:p>
        </p:txBody>
      </p:sp>
      <p:sp>
        <p:nvSpPr>
          <p:cNvPr id="128" name="Circle"/>
          <p:cNvSpPr/>
          <p:nvPr/>
        </p:nvSpPr>
        <p:spPr>
          <a:xfrm>
            <a:off x="9149080" y="3221488"/>
            <a:ext cx="2540001" cy="2540001"/>
          </a:xfrm>
          <a:prstGeom prst="ellipse">
            <a:avLst/>
          </a:prstGeom>
          <a:solidFill>
            <a:srgbClr val="000000"/>
          </a:solidFill>
          <a:ln w="12700">
            <a:miter lim="400000"/>
          </a:ln>
        </p:spPr>
        <p:txBody>
          <a:bodyPr lIns="50800" tIns="50800" rIns="50800" bIns="50800" anchor="ctr"/>
          <a:lstStyle/>
          <a:p>
            <a:pPr/>
          </a:p>
        </p:txBody>
      </p:sp>
      <p:sp>
        <p:nvSpPr>
          <p:cNvPr id="129" name="Square"/>
          <p:cNvSpPr/>
          <p:nvPr/>
        </p:nvSpPr>
        <p:spPr>
          <a:xfrm>
            <a:off x="5232400" y="3221488"/>
            <a:ext cx="2540000" cy="2540001"/>
          </a:xfrm>
          <a:prstGeom prst="rect">
            <a:avLst/>
          </a:prstGeom>
          <a:solidFill>
            <a:srgbClr val="000000"/>
          </a:solidFill>
          <a:ln w="12700">
            <a:miter lim="400000"/>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066" name="Group"/>
          <p:cNvGrpSpPr/>
          <p:nvPr/>
        </p:nvGrpSpPr>
        <p:grpSpPr>
          <a:xfrm>
            <a:off x="3811234" y="1712760"/>
            <a:ext cx="5456631" cy="5532523"/>
            <a:chOff x="-3" y="-1"/>
            <a:chExt cx="5456630" cy="5532521"/>
          </a:xfrm>
        </p:grpSpPr>
        <p:pic>
          <p:nvPicPr>
            <p:cNvPr id="994" name="Screen Shot 2019-06-18 at 10.29.53 AM.png" descr="Screen Shot 2019-06-18 at 10.29.53 AM.png"/>
            <p:cNvPicPr>
              <a:picLocks noChangeAspect="1"/>
            </p:cNvPicPr>
            <p:nvPr/>
          </p:nvPicPr>
          <p:blipFill>
            <a:blip r:embed="rId3">
              <a:extLst/>
            </a:blip>
            <a:stretch>
              <a:fillRect/>
            </a:stretch>
          </p:blipFill>
          <p:spPr>
            <a:xfrm>
              <a:off x="9145" y="-2"/>
              <a:ext cx="2615717" cy="2642590"/>
            </a:xfrm>
            <a:prstGeom prst="rect">
              <a:avLst/>
            </a:prstGeom>
            <a:ln w="12700" cap="flat">
              <a:noFill/>
              <a:miter lim="400000"/>
            </a:ln>
            <a:effectLst/>
          </p:spPr>
        </p:pic>
        <p:pic>
          <p:nvPicPr>
            <p:cNvPr id="995" name="Screen Shot 2019-06-18 at 10.29.53 AM.png" descr="Screen Shot 2019-06-18 at 10.29.53 AM.png"/>
            <p:cNvPicPr>
              <a:picLocks noChangeAspect="1"/>
            </p:cNvPicPr>
            <p:nvPr/>
          </p:nvPicPr>
          <p:blipFill>
            <a:blip r:embed="rId3">
              <a:extLst/>
            </a:blip>
            <a:stretch>
              <a:fillRect/>
            </a:stretch>
          </p:blipFill>
          <p:spPr>
            <a:xfrm>
              <a:off x="2836334" y="-2"/>
              <a:ext cx="2615716" cy="2642590"/>
            </a:xfrm>
            <a:prstGeom prst="rect">
              <a:avLst/>
            </a:prstGeom>
            <a:ln w="12700" cap="flat">
              <a:noFill/>
              <a:miter lim="400000"/>
            </a:ln>
            <a:effectLst/>
          </p:spPr>
        </p:pic>
        <p:pic>
          <p:nvPicPr>
            <p:cNvPr id="996" name="Screen Shot 2019-06-18 at 10.29.53 AM.png" descr="Screen Shot 2019-06-18 at 10.29.53 AM.png"/>
            <p:cNvPicPr>
              <a:picLocks noChangeAspect="1"/>
            </p:cNvPicPr>
            <p:nvPr/>
          </p:nvPicPr>
          <p:blipFill>
            <a:blip r:embed="rId3">
              <a:extLst/>
            </a:blip>
            <a:stretch>
              <a:fillRect/>
            </a:stretch>
          </p:blipFill>
          <p:spPr>
            <a:xfrm>
              <a:off x="9145" y="2889930"/>
              <a:ext cx="2615717" cy="2642591"/>
            </a:xfrm>
            <a:prstGeom prst="rect">
              <a:avLst/>
            </a:prstGeom>
            <a:ln w="12700" cap="flat">
              <a:noFill/>
              <a:miter lim="400000"/>
            </a:ln>
            <a:effectLst/>
          </p:spPr>
        </p:pic>
        <p:pic>
          <p:nvPicPr>
            <p:cNvPr id="997" name="Screen Shot 2019-06-18 at 10.29.53 AM.png" descr="Screen Shot 2019-06-18 at 10.29.53 AM.png"/>
            <p:cNvPicPr>
              <a:picLocks noChangeAspect="1"/>
            </p:cNvPicPr>
            <p:nvPr/>
          </p:nvPicPr>
          <p:blipFill>
            <a:blip r:embed="rId3">
              <a:extLst/>
            </a:blip>
            <a:stretch>
              <a:fillRect/>
            </a:stretch>
          </p:blipFill>
          <p:spPr>
            <a:xfrm>
              <a:off x="2836334" y="2889930"/>
              <a:ext cx="2615716" cy="2642591"/>
            </a:xfrm>
            <a:prstGeom prst="rect">
              <a:avLst/>
            </a:prstGeom>
            <a:ln w="12700" cap="flat">
              <a:noFill/>
              <a:miter lim="400000"/>
            </a:ln>
            <a:effectLst/>
          </p:spPr>
        </p:pic>
        <p:grpSp>
          <p:nvGrpSpPr>
            <p:cNvPr id="1014" name="Group"/>
            <p:cNvGrpSpPr/>
            <p:nvPr/>
          </p:nvGrpSpPr>
          <p:grpSpPr>
            <a:xfrm>
              <a:off x="-4" y="2689290"/>
              <a:ext cx="2624871" cy="147659"/>
              <a:chOff x="-1" y="-1"/>
              <a:chExt cx="2624869" cy="147658"/>
            </a:xfrm>
          </p:grpSpPr>
          <p:grpSp>
            <p:nvGrpSpPr>
              <p:cNvPr id="1005" name="Group"/>
              <p:cNvGrpSpPr/>
              <p:nvPr/>
            </p:nvGrpSpPr>
            <p:grpSpPr>
              <a:xfrm>
                <a:off x="-2" y="6285"/>
                <a:ext cx="1277071" cy="141372"/>
                <a:chOff x="0" y="0"/>
                <a:chExt cx="1277070" cy="141370"/>
              </a:xfrm>
            </p:grpSpPr>
            <p:pic>
              <p:nvPicPr>
                <p:cNvPr id="998" name="Image" descr="Image"/>
                <p:cNvPicPr>
                  <a:picLocks noChangeAspect="1"/>
                </p:cNvPicPr>
                <p:nvPr/>
              </p:nvPicPr>
              <p:blipFill>
                <a:blip r:embed="rId4">
                  <a:extLst/>
                </a:blip>
                <a:stretch>
                  <a:fillRect/>
                </a:stretch>
              </p:blipFill>
              <p:spPr>
                <a:xfrm>
                  <a:off x="-1" y="-1"/>
                  <a:ext cx="167125" cy="134911"/>
                </a:xfrm>
                <a:prstGeom prst="rect">
                  <a:avLst/>
                </a:prstGeom>
                <a:ln w="12700" cap="flat">
                  <a:noFill/>
                  <a:miter lim="400000"/>
                </a:ln>
                <a:effectLst/>
              </p:spPr>
            </p:pic>
            <p:pic>
              <p:nvPicPr>
                <p:cNvPr id="999" name="Image" descr="Image"/>
                <p:cNvPicPr>
                  <a:picLocks noChangeAspect="1"/>
                </p:cNvPicPr>
                <p:nvPr/>
              </p:nvPicPr>
              <p:blipFill>
                <a:blip r:embed="rId4">
                  <a:extLst/>
                </a:blip>
                <a:stretch>
                  <a:fillRect/>
                </a:stretch>
              </p:blipFill>
              <p:spPr>
                <a:xfrm>
                  <a:off x="185299" y="-1"/>
                  <a:ext cx="167125" cy="134911"/>
                </a:xfrm>
                <a:prstGeom prst="rect">
                  <a:avLst/>
                </a:prstGeom>
                <a:ln w="12700" cap="flat">
                  <a:noFill/>
                  <a:miter lim="400000"/>
                </a:ln>
                <a:effectLst/>
              </p:spPr>
            </p:pic>
            <p:pic>
              <p:nvPicPr>
                <p:cNvPr id="1000" name="Image" descr="Image"/>
                <p:cNvPicPr>
                  <a:picLocks noChangeAspect="1"/>
                </p:cNvPicPr>
                <p:nvPr/>
              </p:nvPicPr>
              <p:blipFill>
                <a:blip r:embed="rId4">
                  <a:extLst/>
                </a:blip>
                <a:stretch>
                  <a:fillRect/>
                </a:stretch>
              </p:blipFill>
              <p:spPr>
                <a:xfrm>
                  <a:off x="369670" y="-1"/>
                  <a:ext cx="167125" cy="134911"/>
                </a:xfrm>
                <a:prstGeom prst="rect">
                  <a:avLst/>
                </a:prstGeom>
                <a:ln w="12700" cap="flat">
                  <a:noFill/>
                  <a:miter lim="400000"/>
                </a:ln>
                <a:effectLst/>
              </p:spPr>
            </p:pic>
            <p:pic>
              <p:nvPicPr>
                <p:cNvPr id="1001" name="Image" descr="Image"/>
                <p:cNvPicPr>
                  <a:picLocks noChangeAspect="1"/>
                </p:cNvPicPr>
                <p:nvPr/>
              </p:nvPicPr>
              <p:blipFill>
                <a:blip r:embed="rId4">
                  <a:extLst/>
                </a:blip>
                <a:stretch>
                  <a:fillRect/>
                </a:stretch>
              </p:blipFill>
              <p:spPr>
                <a:xfrm>
                  <a:off x="554970" y="-1"/>
                  <a:ext cx="167126" cy="134911"/>
                </a:xfrm>
                <a:prstGeom prst="rect">
                  <a:avLst/>
                </a:prstGeom>
                <a:ln w="12700" cap="flat">
                  <a:noFill/>
                  <a:miter lim="400000"/>
                </a:ln>
                <a:effectLst/>
              </p:spPr>
            </p:pic>
            <p:pic>
              <p:nvPicPr>
                <p:cNvPr id="1002" name="Image" descr="Image"/>
                <p:cNvPicPr>
                  <a:picLocks noChangeAspect="1"/>
                </p:cNvPicPr>
                <p:nvPr/>
              </p:nvPicPr>
              <p:blipFill>
                <a:blip r:embed="rId4">
                  <a:extLst/>
                </a:blip>
                <a:stretch>
                  <a:fillRect/>
                </a:stretch>
              </p:blipFill>
              <p:spPr>
                <a:xfrm>
                  <a:off x="740272" y="-1"/>
                  <a:ext cx="167126" cy="134911"/>
                </a:xfrm>
                <a:prstGeom prst="rect">
                  <a:avLst/>
                </a:prstGeom>
                <a:ln w="12700" cap="flat">
                  <a:noFill/>
                  <a:miter lim="400000"/>
                </a:ln>
                <a:effectLst/>
              </p:spPr>
            </p:pic>
            <p:pic>
              <p:nvPicPr>
                <p:cNvPr id="1003" name="Image" descr="Image"/>
                <p:cNvPicPr>
                  <a:picLocks noChangeAspect="1"/>
                </p:cNvPicPr>
                <p:nvPr/>
              </p:nvPicPr>
              <p:blipFill>
                <a:blip r:embed="rId4">
                  <a:extLst/>
                </a:blip>
                <a:stretch>
                  <a:fillRect/>
                </a:stretch>
              </p:blipFill>
              <p:spPr>
                <a:xfrm>
                  <a:off x="924644" y="-1"/>
                  <a:ext cx="167125" cy="134911"/>
                </a:xfrm>
                <a:prstGeom prst="rect">
                  <a:avLst/>
                </a:prstGeom>
                <a:ln w="12700" cap="flat">
                  <a:noFill/>
                  <a:miter lim="400000"/>
                </a:ln>
                <a:effectLst/>
              </p:spPr>
            </p:pic>
            <p:pic>
              <p:nvPicPr>
                <p:cNvPr id="1004" name="Image" descr="Image"/>
                <p:cNvPicPr>
                  <a:picLocks noChangeAspect="1"/>
                </p:cNvPicPr>
                <p:nvPr/>
              </p:nvPicPr>
              <p:blipFill>
                <a:blip r:embed="rId4">
                  <a:extLst/>
                </a:blip>
                <a:stretch>
                  <a:fillRect/>
                </a:stretch>
              </p:blipFill>
              <p:spPr>
                <a:xfrm>
                  <a:off x="1109944" y="6459"/>
                  <a:ext cx="167126" cy="134911"/>
                </a:xfrm>
                <a:prstGeom prst="rect">
                  <a:avLst/>
                </a:prstGeom>
                <a:ln w="12700" cap="flat">
                  <a:noFill/>
                  <a:miter lim="400000"/>
                </a:ln>
                <a:effectLst/>
              </p:spPr>
            </p:pic>
          </p:grpSp>
          <p:grpSp>
            <p:nvGrpSpPr>
              <p:cNvPr id="1013" name="Group"/>
              <p:cNvGrpSpPr/>
              <p:nvPr/>
            </p:nvGrpSpPr>
            <p:grpSpPr>
              <a:xfrm>
                <a:off x="1347795" y="-2"/>
                <a:ext cx="1277073" cy="141372"/>
                <a:chOff x="-1" y="-1"/>
                <a:chExt cx="1277071" cy="141371"/>
              </a:xfrm>
            </p:grpSpPr>
            <p:pic>
              <p:nvPicPr>
                <p:cNvPr id="1006" name="Image" descr="Image"/>
                <p:cNvPicPr>
                  <a:picLocks noChangeAspect="1"/>
                </p:cNvPicPr>
                <p:nvPr/>
              </p:nvPicPr>
              <p:blipFill>
                <a:blip r:embed="rId4">
                  <a:extLst/>
                </a:blip>
                <a:stretch>
                  <a:fillRect/>
                </a:stretch>
              </p:blipFill>
              <p:spPr>
                <a:xfrm>
                  <a:off x="-2" y="-2"/>
                  <a:ext cx="167126" cy="134913"/>
                </a:xfrm>
                <a:prstGeom prst="rect">
                  <a:avLst/>
                </a:prstGeom>
                <a:ln w="12700" cap="flat">
                  <a:noFill/>
                  <a:miter lim="400000"/>
                </a:ln>
                <a:effectLst/>
              </p:spPr>
            </p:pic>
            <p:pic>
              <p:nvPicPr>
                <p:cNvPr id="1007" name="Image" descr="Image"/>
                <p:cNvPicPr>
                  <a:picLocks noChangeAspect="1"/>
                </p:cNvPicPr>
                <p:nvPr/>
              </p:nvPicPr>
              <p:blipFill>
                <a:blip r:embed="rId4">
                  <a:extLst/>
                </a:blip>
                <a:stretch>
                  <a:fillRect/>
                </a:stretch>
              </p:blipFill>
              <p:spPr>
                <a:xfrm>
                  <a:off x="185299" y="-2"/>
                  <a:ext cx="167125" cy="134913"/>
                </a:xfrm>
                <a:prstGeom prst="rect">
                  <a:avLst/>
                </a:prstGeom>
                <a:ln w="12700" cap="flat">
                  <a:noFill/>
                  <a:miter lim="400000"/>
                </a:ln>
                <a:effectLst/>
              </p:spPr>
            </p:pic>
            <p:pic>
              <p:nvPicPr>
                <p:cNvPr id="1008" name="Image" descr="Image"/>
                <p:cNvPicPr>
                  <a:picLocks noChangeAspect="1"/>
                </p:cNvPicPr>
                <p:nvPr/>
              </p:nvPicPr>
              <p:blipFill>
                <a:blip r:embed="rId4">
                  <a:extLst/>
                </a:blip>
                <a:stretch>
                  <a:fillRect/>
                </a:stretch>
              </p:blipFill>
              <p:spPr>
                <a:xfrm>
                  <a:off x="369670" y="-2"/>
                  <a:ext cx="167127" cy="134913"/>
                </a:xfrm>
                <a:prstGeom prst="rect">
                  <a:avLst/>
                </a:prstGeom>
                <a:ln w="12700" cap="flat">
                  <a:noFill/>
                  <a:miter lim="400000"/>
                </a:ln>
                <a:effectLst/>
              </p:spPr>
            </p:pic>
            <p:pic>
              <p:nvPicPr>
                <p:cNvPr id="1009" name="Image" descr="Image"/>
                <p:cNvPicPr>
                  <a:picLocks noChangeAspect="1"/>
                </p:cNvPicPr>
                <p:nvPr/>
              </p:nvPicPr>
              <p:blipFill>
                <a:blip r:embed="rId4">
                  <a:extLst/>
                </a:blip>
                <a:stretch>
                  <a:fillRect/>
                </a:stretch>
              </p:blipFill>
              <p:spPr>
                <a:xfrm>
                  <a:off x="554972" y="-2"/>
                  <a:ext cx="167125" cy="134913"/>
                </a:xfrm>
                <a:prstGeom prst="rect">
                  <a:avLst/>
                </a:prstGeom>
                <a:ln w="12700" cap="flat">
                  <a:noFill/>
                  <a:miter lim="400000"/>
                </a:ln>
                <a:effectLst/>
              </p:spPr>
            </p:pic>
            <p:pic>
              <p:nvPicPr>
                <p:cNvPr id="1010" name="Image" descr="Image"/>
                <p:cNvPicPr>
                  <a:picLocks noChangeAspect="1"/>
                </p:cNvPicPr>
                <p:nvPr/>
              </p:nvPicPr>
              <p:blipFill>
                <a:blip r:embed="rId4">
                  <a:extLst/>
                </a:blip>
                <a:stretch>
                  <a:fillRect/>
                </a:stretch>
              </p:blipFill>
              <p:spPr>
                <a:xfrm>
                  <a:off x="740272" y="-2"/>
                  <a:ext cx="167127" cy="134913"/>
                </a:xfrm>
                <a:prstGeom prst="rect">
                  <a:avLst/>
                </a:prstGeom>
                <a:ln w="12700" cap="flat">
                  <a:noFill/>
                  <a:miter lim="400000"/>
                </a:ln>
                <a:effectLst/>
              </p:spPr>
            </p:pic>
            <p:pic>
              <p:nvPicPr>
                <p:cNvPr id="1011" name="Image" descr="Image"/>
                <p:cNvPicPr>
                  <a:picLocks noChangeAspect="1"/>
                </p:cNvPicPr>
                <p:nvPr/>
              </p:nvPicPr>
              <p:blipFill>
                <a:blip r:embed="rId4">
                  <a:extLst/>
                </a:blip>
                <a:stretch>
                  <a:fillRect/>
                </a:stretch>
              </p:blipFill>
              <p:spPr>
                <a:xfrm>
                  <a:off x="924645" y="-2"/>
                  <a:ext cx="167126" cy="134913"/>
                </a:xfrm>
                <a:prstGeom prst="rect">
                  <a:avLst/>
                </a:prstGeom>
                <a:ln w="12700" cap="flat">
                  <a:noFill/>
                  <a:miter lim="400000"/>
                </a:ln>
                <a:effectLst/>
              </p:spPr>
            </p:pic>
            <p:pic>
              <p:nvPicPr>
                <p:cNvPr id="1012" name="Image" descr="Image"/>
                <p:cNvPicPr>
                  <a:picLocks noChangeAspect="1"/>
                </p:cNvPicPr>
                <p:nvPr/>
              </p:nvPicPr>
              <p:blipFill>
                <a:blip r:embed="rId4">
                  <a:extLst/>
                </a:blip>
                <a:stretch>
                  <a:fillRect/>
                </a:stretch>
              </p:blipFill>
              <p:spPr>
                <a:xfrm>
                  <a:off x="1109946" y="6460"/>
                  <a:ext cx="167125" cy="134911"/>
                </a:xfrm>
                <a:prstGeom prst="rect">
                  <a:avLst/>
                </a:prstGeom>
                <a:ln w="12700" cap="flat">
                  <a:noFill/>
                  <a:miter lim="400000"/>
                </a:ln>
                <a:effectLst/>
              </p:spPr>
            </p:pic>
          </p:grpSp>
        </p:grpSp>
        <p:grpSp>
          <p:nvGrpSpPr>
            <p:cNvPr id="1031" name="Group"/>
            <p:cNvGrpSpPr/>
            <p:nvPr/>
          </p:nvGrpSpPr>
          <p:grpSpPr>
            <a:xfrm>
              <a:off x="2619526" y="2960586"/>
              <a:ext cx="173852" cy="2501284"/>
              <a:chOff x="-2" y="-1"/>
              <a:chExt cx="173851" cy="2501282"/>
            </a:xfrm>
          </p:grpSpPr>
          <p:grpSp>
            <p:nvGrpSpPr>
              <p:cNvPr id="1022" name="Group"/>
              <p:cNvGrpSpPr/>
              <p:nvPr/>
            </p:nvGrpSpPr>
            <p:grpSpPr>
              <a:xfrm>
                <a:off x="-3" y="1311098"/>
                <a:ext cx="173853" cy="1190184"/>
                <a:chOff x="-1" y="0"/>
                <a:chExt cx="173851" cy="1190183"/>
              </a:xfrm>
            </p:grpSpPr>
            <p:pic>
              <p:nvPicPr>
                <p:cNvPr id="1015" name="Image" descr="Image"/>
                <p:cNvPicPr>
                  <a:picLocks noChangeAspect="1"/>
                </p:cNvPicPr>
                <p:nvPr/>
              </p:nvPicPr>
              <p:blipFill>
                <a:blip r:embed="rId4">
                  <a:extLst/>
                </a:blip>
                <a:stretch>
                  <a:fillRect/>
                </a:stretch>
              </p:blipFill>
              <p:spPr>
                <a:xfrm>
                  <a:off x="-2" y="-1"/>
                  <a:ext cx="173853" cy="140324"/>
                </a:xfrm>
                <a:prstGeom prst="rect">
                  <a:avLst/>
                </a:prstGeom>
                <a:ln w="12700" cap="flat">
                  <a:noFill/>
                  <a:miter lim="400000"/>
                </a:ln>
                <a:effectLst/>
              </p:spPr>
            </p:pic>
            <p:pic>
              <p:nvPicPr>
                <p:cNvPr id="1016"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017" name="Image" descr="Image"/>
                <p:cNvPicPr>
                  <a:picLocks noChangeAspect="1"/>
                </p:cNvPicPr>
                <p:nvPr/>
              </p:nvPicPr>
              <p:blipFill>
                <a:blip r:embed="rId4">
                  <a:extLst/>
                </a:blip>
                <a:stretch>
                  <a:fillRect/>
                </a:stretch>
              </p:blipFill>
              <p:spPr>
                <a:xfrm>
                  <a:off x="-2" y="349950"/>
                  <a:ext cx="173853" cy="140326"/>
                </a:xfrm>
                <a:prstGeom prst="rect">
                  <a:avLst/>
                </a:prstGeom>
                <a:ln w="12700" cap="flat">
                  <a:noFill/>
                  <a:miter lim="400000"/>
                </a:ln>
                <a:effectLst/>
              </p:spPr>
            </p:pic>
            <p:pic>
              <p:nvPicPr>
                <p:cNvPr id="1018" name="Image" descr="Image"/>
                <p:cNvPicPr>
                  <a:picLocks noChangeAspect="1"/>
                </p:cNvPicPr>
                <p:nvPr/>
              </p:nvPicPr>
              <p:blipFill>
                <a:blip r:embed="rId4">
                  <a:extLst/>
                </a:blip>
                <a:stretch>
                  <a:fillRect/>
                </a:stretch>
              </p:blipFill>
              <p:spPr>
                <a:xfrm>
                  <a:off x="-2" y="524929"/>
                  <a:ext cx="173853" cy="140324"/>
                </a:xfrm>
                <a:prstGeom prst="rect">
                  <a:avLst/>
                </a:prstGeom>
                <a:ln w="12700" cap="flat">
                  <a:noFill/>
                  <a:miter lim="400000"/>
                </a:ln>
                <a:effectLst/>
              </p:spPr>
            </p:pic>
            <p:pic>
              <p:nvPicPr>
                <p:cNvPr id="1019"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020" name="Image" descr="Image"/>
                <p:cNvPicPr>
                  <a:picLocks noChangeAspect="1"/>
                </p:cNvPicPr>
                <p:nvPr/>
              </p:nvPicPr>
              <p:blipFill>
                <a:blip r:embed="rId4">
                  <a:extLst/>
                </a:blip>
                <a:stretch>
                  <a:fillRect/>
                </a:stretch>
              </p:blipFill>
              <p:spPr>
                <a:xfrm>
                  <a:off x="-2" y="874882"/>
                  <a:ext cx="173853" cy="140325"/>
                </a:xfrm>
                <a:prstGeom prst="rect">
                  <a:avLst/>
                </a:prstGeom>
                <a:ln w="12700" cap="flat">
                  <a:noFill/>
                  <a:miter lim="400000"/>
                </a:ln>
                <a:effectLst/>
              </p:spPr>
            </p:pic>
            <p:pic>
              <p:nvPicPr>
                <p:cNvPr id="1021" name="Image" descr="Image"/>
                <p:cNvPicPr>
                  <a:picLocks noChangeAspect="1"/>
                </p:cNvPicPr>
                <p:nvPr/>
              </p:nvPicPr>
              <p:blipFill>
                <a:blip r:embed="rId4">
                  <a:extLst/>
                </a:blip>
                <a:stretch>
                  <a:fillRect/>
                </a:stretch>
              </p:blipFill>
              <p:spPr>
                <a:xfrm>
                  <a:off x="-2" y="1049859"/>
                  <a:ext cx="173853" cy="140324"/>
                </a:xfrm>
                <a:prstGeom prst="rect">
                  <a:avLst/>
                </a:prstGeom>
                <a:ln w="12700" cap="flat">
                  <a:noFill/>
                  <a:miter lim="400000"/>
                </a:ln>
                <a:effectLst/>
              </p:spPr>
            </p:pic>
          </p:grpSp>
          <p:grpSp>
            <p:nvGrpSpPr>
              <p:cNvPr id="1030" name="Group"/>
              <p:cNvGrpSpPr/>
              <p:nvPr/>
            </p:nvGrpSpPr>
            <p:grpSpPr>
              <a:xfrm>
                <a:off x="-3" y="-2"/>
                <a:ext cx="173853" cy="1190184"/>
                <a:chOff x="-1" y="0"/>
                <a:chExt cx="173851" cy="1190182"/>
              </a:xfrm>
            </p:grpSpPr>
            <p:pic>
              <p:nvPicPr>
                <p:cNvPr id="1023" name="Image" descr="Image"/>
                <p:cNvPicPr>
                  <a:picLocks noChangeAspect="1"/>
                </p:cNvPicPr>
                <p:nvPr/>
              </p:nvPicPr>
              <p:blipFill>
                <a:blip r:embed="rId4">
                  <a:extLst/>
                </a:blip>
                <a:stretch>
                  <a:fillRect/>
                </a:stretch>
              </p:blipFill>
              <p:spPr>
                <a:xfrm>
                  <a:off x="-2" y="0"/>
                  <a:ext cx="173853" cy="140323"/>
                </a:xfrm>
                <a:prstGeom prst="rect">
                  <a:avLst/>
                </a:prstGeom>
                <a:ln w="12700" cap="flat">
                  <a:noFill/>
                  <a:miter lim="400000"/>
                </a:ln>
                <a:effectLst/>
              </p:spPr>
            </p:pic>
            <p:pic>
              <p:nvPicPr>
                <p:cNvPr id="1024"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025" name="Image" descr="Image"/>
                <p:cNvPicPr>
                  <a:picLocks noChangeAspect="1"/>
                </p:cNvPicPr>
                <p:nvPr/>
              </p:nvPicPr>
              <p:blipFill>
                <a:blip r:embed="rId4">
                  <a:extLst/>
                </a:blip>
                <a:stretch>
                  <a:fillRect/>
                </a:stretch>
              </p:blipFill>
              <p:spPr>
                <a:xfrm>
                  <a:off x="-2" y="349950"/>
                  <a:ext cx="173853" cy="140327"/>
                </a:xfrm>
                <a:prstGeom prst="rect">
                  <a:avLst/>
                </a:prstGeom>
                <a:ln w="12700" cap="flat">
                  <a:noFill/>
                  <a:miter lim="400000"/>
                </a:ln>
                <a:effectLst/>
              </p:spPr>
            </p:pic>
            <p:pic>
              <p:nvPicPr>
                <p:cNvPr id="1026" name="Image" descr="Image"/>
                <p:cNvPicPr>
                  <a:picLocks noChangeAspect="1"/>
                </p:cNvPicPr>
                <p:nvPr/>
              </p:nvPicPr>
              <p:blipFill>
                <a:blip r:embed="rId4">
                  <a:extLst/>
                </a:blip>
                <a:stretch>
                  <a:fillRect/>
                </a:stretch>
              </p:blipFill>
              <p:spPr>
                <a:xfrm>
                  <a:off x="-2" y="524929"/>
                  <a:ext cx="173853" cy="140324"/>
                </a:xfrm>
                <a:prstGeom prst="rect">
                  <a:avLst/>
                </a:prstGeom>
                <a:ln w="12700" cap="flat">
                  <a:noFill/>
                  <a:miter lim="400000"/>
                </a:ln>
                <a:effectLst/>
              </p:spPr>
            </p:pic>
            <p:pic>
              <p:nvPicPr>
                <p:cNvPr id="1027"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028" name="Image" descr="Image"/>
                <p:cNvPicPr>
                  <a:picLocks noChangeAspect="1"/>
                </p:cNvPicPr>
                <p:nvPr/>
              </p:nvPicPr>
              <p:blipFill>
                <a:blip r:embed="rId4">
                  <a:extLst/>
                </a:blip>
                <a:stretch>
                  <a:fillRect/>
                </a:stretch>
              </p:blipFill>
              <p:spPr>
                <a:xfrm>
                  <a:off x="-2" y="874882"/>
                  <a:ext cx="173853" cy="140325"/>
                </a:xfrm>
                <a:prstGeom prst="rect">
                  <a:avLst/>
                </a:prstGeom>
                <a:ln w="12700" cap="flat">
                  <a:noFill/>
                  <a:miter lim="400000"/>
                </a:ln>
                <a:effectLst/>
              </p:spPr>
            </p:pic>
            <p:pic>
              <p:nvPicPr>
                <p:cNvPr id="1029" name="Image" descr="Image"/>
                <p:cNvPicPr>
                  <a:picLocks noChangeAspect="1"/>
                </p:cNvPicPr>
                <p:nvPr/>
              </p:nvPicPr>
              <p:blipFill>
                <a:blip r:embed="rId4">
                  <a:extLst/>
                </a:blip>
                <a:stretch>
                  <a:fillRect/>
                </a:stretch>
              </p:blipFill>
              <p:spPr>
                <a:xfrm>
                  <a:off x="-2" y="1049859"/>
                  <a:ext cx="173853" cy="140324"/>
                </a:xfrm>
                <a:prstGeom prst="rect">
                  <a:avLst/>
                </a:prstGeom>
                <a:ln w="12700" cap="flat">
                  <a:noFill/>
                  <a:miter lim="400000"/>
                </a:ln>
                <a:effectLst/>
              </p:spPr>
            </p:pic>
          </p:grpSp>
        </p:grpSp>
        <p:grpSp>
          <p:nvGrpSpPr>
            <p:cNvPr id="1048" name="Group"/>
            <p:cNvGrpSpPr/>
            <p:nvPr/>
          </p:nvGrpSpPr>
          <p:grpSpPr>
            <a:xfrm>
              <a:off x="2628484" y="58082"/>
              <a:ext cx="173852" cy="2501285"/>
              <a:chOff x="-2" y="-2"/>
              <a:chExt cx="173851" cy="2501283"/>
            </a:xfrm>
          </p:grpSpPr>
          <p:grpSp>
            <p:nvGrpSpPr>
              <p:cNvPr id="1039" name="Group"/>
              <p:cNvGrpSpPr/>
              <p:nvPr/>
            </p:nvGrpSpPr>
            <p:grpSpPr>
              <a:xfrm>
                <a:off x="-3" y="1311099"/>
                <a:ext cx="173853" cy="1190183"/>
                <a:chOff x="-1" y="0"/>
                <a:chExt cx="173851" cy="1190182"/>
              </a:xfrm>
            </p:grpSpPr>
            <p:pic>
              <p:nvPicPr>
                <p:cNvPr id="1032" name="Image" descr="Image"/>
                <p:cNvPicPr>
                  <a:picLocks noChangeAspect="1"/>
                </p:cNvPicPr>
                <p:nvPr/>
              </p:nvPicPr>
              <p:blipFill>
                <a:blip r:embed="rId4">
                  <a:extLst/>
                </a:blip>
                <a:stretch>
                  <a:fillRect/>
                </a:stretch>
              </p:blipFill>
              <p:spPr>
                <a:xfrm>
                  <a:off x="-2" y="0"/>
                  <a:ext cx="173853" cy="140323"/>
                </a:xfrm>
                <a:prstGeom prst="rect">
                  <a:avLst/>
                </a:prstGeom>
                <a:ln w="12700" cap="flat">
                  <a:noFill/>
                  <a:miter lim="400000"/>
                </a:ln>
                <a:effectLst/>
              </p:spPr>
            </p:pic>
            <p:pic>
              <p:nvPicPr>
                <p:cNvPr id="1033"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034" name="Image" descr="Image"/>
                <p:cNvPicPr>
                  <a:picLocks noChangeAspect="1"/>
                </p:cNvPicPr>
                <p:nvPr/>
              </p:nvPicPr>
              <p:blipFill>
                <a:blip r:embed="rId4">
                  <a:extLst/>
                </a:blip>
                <a:stretch>
                  <a:fillRect/>
                </a:stretch>
              </p:blipFill>
              <p:spPr>
                <a:xfrm>
                  <a:off x="-2" y="349950"/>
                  <a:ext cx="173853" cy="140326"/>
                </a:xfrm>
                <a:prstGeom prst="rect">
                  <a:avLst/>
                </a:prstGeom>
                <a:ln w="12700" cap="flat">
                  <a:noFill/>
                  <a:miter lim="400000"/>
                </a:ln>
                <a:effectLst/>
              </p:spPr>
            </p:pic>
            <p:pic>
              <p:nvPicPr>
                <p:cNvPr id="1035" name="Image" descr="Image"/>
                <p:cNvPicPr>
                  <a:picLocks noChangeAspect="1"/>
                </p:cNvPicPr>
                <p:nvPr/>
              </p:nvPicPr>
              <p:blipFill>
                <a:blip r:embed="rId4">
                  <a:extLst/>
                </a:blip>
                <a:stretch>
                  <a:fillRect/>
                </a:stretch>
              </p:blipFill>
              <p:spPr>
                <a:xfrm>
                  <a:off x="-2" y="524929"/>
                  <a:ext cx="173853" cy="140324"/>
                </a:xfrm>
                <a:prstGeom prst="rect">
                  <a:avLst/>
                </a:prstGeom>
                <a:ln w="12700" cap="flat">
                  <a:noFill/>
                  <a:miter lim="400000"/>
                </a:ln>
                <a:effectLst/>
              </p:spPr>
            </p:pic>
            <p:pic>
              <p:nvPicPr>
                <p:cNvPr id="1036"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037" name="Image" descr="Image"/>
                <p:cNvPicPr>
                  <a:picLocks noChangeAspect="1"/>
                </p:cNvPicPr>
                <p:nvPr/>
              </p:nvPicPr>
              <p:blipFill>
                <a:blip r:embed="rId4">
                  <a:extLst/>
                </a:blip>
                <a:stretch>
                  <a:fillRect/>
                </a:stretch>
              </p:blipFill>
              <p:spPr>
                <a:xfrm>
                  <a:off x="-2" y="874882"/>
                  <a:ext cx="173853" cy="140324"/>
                </a:xfrm>
                <a:prstGeom prst="rect">
                  <a:avLst/>
                </a:prstGeom>
                <a:ln w="12700" cap="flat">
                  <a:noFill/>
                  <a:miter lim="400000"/>
                </a:ln>
                <a:effectLst/>
              </p:spPr>
            </p:pic>
            <p:pic>
              <p:nvPicPr>
                <p:cNvPr id="1038" name="Image" descr="Image"/>
                <p:cNvPicPr>
                  <a:picLocks noChangeAspect="1"/>
                </p:cNvPicPr>
                <p:nvPr/>
              </p:nvPicPr>
              <p:blipFill>
                <a:blip r:embed="rId4">
                  <a:extLst/>
                </a:blip>
                <a:stretch>
                  <a:fillRect/>
                </a:stretch>
              </p:blipFill>
              <p:spPr>
                <a:xfrm>
                  <a:off x="-2" y="1049858"/>
                  <a:ext cx="173853" cy="140325"/>
                </a:xfrm>
                <a:prstGeom prst="rect">
                  <a:avLst/>
                </a:prstGeom>
                <a:ln w="12700" cap="flat">
                  <a:noFill/>
                  <a:miter lim="400000"/>
                </a:ln>
                <a:effectLst/>
              </p:spPr>
            </p:pic>
          </p:grpSp>
          <p:grpSp>
            <p:nvGrpSpPr>
              <p:cNvPr id="1047" name="Group"/>
              <p:cNvGrpSpPr/>
              <p:nvPr/>
            </p:nvGrpSpPr>
            <p:grpSpPr>
              <a:xfrm>
                <a:off x="-3" y="-3"/>
                <a:ext cx="173853" cy="1190184"/>
                <a:chOff x="-1" y="0"/>
                <a:chExt cx="173851" cy="1190182"/>
              </a:xfrm>
            </p:grpSpPr>
            <p:pic>
              <p:nvPicPr>
                <p:cNvPr id="1040" name="Image" descr="Image"/>
                <p:cNvPicPr>
                  <a:picLocks noChangeAspect="1"/>
                </p:cNvPicPr>
                <p:nvPr/>
              </p:nvPicPr>
              <p:blipFill>
                <a:blip r:embed="rId4">
                  <a:extLst/>
                </a:blip>
                <a:stretch>
                  <a:fillRect/>
                </a:stretch>
              </p:blipFill>
              <p:spPr>
                <a:xfrm>
                  <a:off x="-2" y="-1"/>
                  <a:ext cx="173853" cy="140324"/>
                </a:xfrm>
                <a:prstGeom prst="rect">
                  <a:avLst/>
                </a:prstGeom>
                <a:ln w="12700" cap="flat">
                  <a:noFill/>
                  <a:miter lim="400000"/>
                </a:ln>
                <a:effectLst/>
              </p:spPr>
            </p:pic>
            <p:pic>
              <p:nvPicPr>
                <p:cNvPr id="1041"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042" name="Image" descr="Image"/>
                <p:cNvPicPr>
                  <a:picLocks noChangeAspect="1"/>
                </p:cNvPicPr>
                <p:nvPr/>
              </p:nvPicPr>
              <p:blipFill>
                <a:blip r:embed="rId4">
                  <a:extLst/>
                </a:blip>
                <a:stretch>
                  <a:fillRect/>
                </a:stretch>
              </p:blipFill>
              <p:spPr>
                <a:xfrm>
                  <a:off x="-2" y="349950"/>
                  <a:ext cx="173853" cy="140326"/>
                </a:xfrm>
                <a:prstGeom prst="rect">
                  <a:avLst/>
                </a:prstGeom>
                <a:ln w="12700" cap="flat">
                  <a:noFill/>
                  <a:miter lim="400000"/>
                </a:ln>
                <a:effectLst/>
              </p:spPr>
            </p:pic>
            <p:pic>
              <p:nvPicPr>
                <p:cNvPr id="1043" name="Image" descr="Image"/>
                <p:cNvPicPr>
                  <a:picLocks noChangeAspect="1"/>
                </p:cNvPicPr>
                <p:nvPr/>
              </p:nvPicPr>
              <p:blipFill>
                <a:blip r:embed="rId4">
                  <a:extLst/>
                </a:blip>
                <a:stretch>
                  <a:fillRect/>
                </a:stretch>
              </p:blipFill>
              <p:spPr>
                <a:xfrm>
                  <a:off x="-2" y="524928"/>
                  <a:ext cx="173853" cy="140325"/>
                </a:xfrm>
                <a:prstGeom prst="rect">
                  <a:avLst/>
                </a:prstGeom>
                <a:ln w="12700" cap="flat">
                  <a:noFill/>
                  <a:miter lim="400000"/>
                </a:ln>
                <a:effectLst/>
              </p:spPr>
            </p:pic>
            <p:pic>
              <p:nvPicPr>
                <p:cNvPr id="1044"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045" name="Image" descr="Image"/>
                <p:cNvPicPr>
                  <a:picLocks noChangeAspect="1"/>
                </p:cNvPicPr>
                <p:nvPr/>
              </p:nvPicPr>
              <p:blipFill>
                <a:blip r:embed="rId4">
                  <a:extLst/>
                </a:blip>
                <a:stretch>
                  <a:fillRect/>
                </a:stretch>
              </p:blipFill>
              <p:spPr>
                <a:xfrm>
                  <a:off x="-2" y="874882"/>
                  <a:ext cx="173853" cy="140324"/>
                </a:xfrm>
                <a:prstGeom prst="rect">
                  <a:avLst/>
                </a:prstGeom>
                <a:ln w="12700" cap="flat">
                  <a:noFill/>
                  <a:miter lim="400000"/>
                </a:ln>
                <a:effectLst/>
              </p:spPr>
            </p:pic>
            <p:pic>
              <p:nvPicPr>
                <p:cNvPr id="1046" name="Image" descr="Image"/>
                <p:cNvPicPr>
                  <a:picLocks noChangeAspect="1"/>
                </p:cNvPicPr>
                <p:nvPr/>
              </p:nvPicPr>
              <p:blipFill>
                <a:blip r:embed="rId4">
                  <a:extLst/>
                </a:blip>
                <a:stretch>
                  <a:fillRect/>
                </a:stretch>
              </p:blipFill>
              <p:spPr>
                <a:xfrm>
                  <a:off x="-2" y="1049858"/>
                  <a:ext cx="173853" cy="140324"/>
                </a:xfrm>
                <a:prstGeom prst="rect">
                  <a:avLst/>
                </a:prstGeom>
                <a:ln w="12700" cap="flat">
                  <a:noFill/>
                  <a:miter lim="400000"/>
                </a:ln>
                <a:effectLst/>
              </p:spPr>
            </p:pic>
          </p:grpSp>
        </p:grpSp>
        <p:grpSp>
          <p:nvGrpSpPr>
            <p:cNvPr id="1065" name="Group"/>
            <p:cNvGrpSpPr/>
            <p:nvPr/>
          </p:nvGrpSpPr>
          <p:grpSpPr>
            <a:xfrm>
              <a:off x="2831756" y="2689290"/>
              <a:ext cx="2624872" cy="147659"/>
              <a:chOff x="-2" y="-1"/>
              <a:chExt cx="2624870" cy="147658"/>
            </a:xfrm>
          </p:grpSpPr>
          <p:grpSp>
            <p:nvGrpSpPr>
              <p:cNvPr id="1056" name="Group"/>
              <p:cNvGrpSpPr/>
              <p:nvPr/>
            </p:nvGrpSpPr>
            <p:grpSpPr>
              <a:xfrm>
                <a:off x="-3" y="6285"/>
                <a:ext cx="1277074" cy="141372"/>
                <a:chOff x="-1" y="0"/>
                <a:chExt cx="1277072" cy="141370"/>
              </a:xfrm>
            </p:grpSpPr>
            <p:pic>
              <p:nvPicPr>
                <p:cNvPr id="1049" name="Image" descr="Image"/>
                <p:cNvPicPr>
                  <a:picLocks noChangeAspect="1"/>
                </p:cNvPicPr>
                <p:nvPr/>
              </p:nvPicPr>
              <p:blipFill>
                <a:blip r:embed="rId4">
                  <a:extLst/>
                </a:blip>
                <a:stretch>
                  <a:fillRect/>
                </a:stretch>
              </p:blipFill>
              <p:spPr>
                <a:xfrm>
                  <a:off x="-2" y="-1"/>
                  <a:ext cx="167127" cy="134911"/>
                </a:xfrm>
                <a:prstGeom prst="rect">
                  <a:avLst/>
                </a:prstGeom>
                <a:ln w="12700" cap="flat">
                  <a:noFill/>
                  <a:miter lim="400000"/>
                </a:ln>
                <a:effectLst/>
              </p:spPr>
            </p:pic>
            <p:pic>
              <p:nvPicPr>
                <p:cNvPr id="1050" name="Image" descr="Image"/>
                <p:cNvPicPr>
                  <a:picLocks noChangeAspect="1"/>
                </p:cNvPicPr>
                <p:nvPr/>
              </p:nvPicPr>
              <p:blipFill>
                <a:blip r:embed="rId4">
                  <a:extLst/>
                </a:blip>
                <a:stretch>
                  <a:fillRect/>
                </a:stretch>
              </p:blipFill>
              <p:spPr>
                <a:xfrm>
                  <a:off x="185300" y="-1"/>
                  <a:ext cx="167125" cy="134911"/>
                </a:xfrm>
                <a:prstGeom prst="rect">
                  <a:avLst/>
                </a:prstGeom>
                <a:ln w="12700" cap="flat">
                  <a:noFill/>
                  <a:miter lim="400000"/>
                </a:ln>
                <a:effectLst/>
              </p:spPr>
            </p:pic>
            <p:pic>
              <p:nvPicPr>
                <p:cNvPr id="1051" name="Image" descr="Image"/>
                <p:cNvPicPr>
                  <a:picLocks noChangeAspect="1"/>
                </p:cNvPicPr>
                <p:nvPr/>
              </p:nvPicPr>
              <p:blipFill>
                <a:blip r:embed="rId4">
                  <a:extLst/>
                </a:blip>
                <a:stretch>
                  <a:fillRect/>
                </a:stretch>
              </p:blipFill>
              <p:spPr>
                <a:xfrm>
                  <a:off x="369671" y="-1"/>
                  <a:ext cx="167126" cy="134911"/>
                </a:xfrm>
                <a:prstGeom prst="rect">
                  <a:avLst/>
                </a:prstGeom>
                <a:ln w="12700" cap="flat">
                  <a:noFill/>
                  <a:miter lim="400000"/>
                </a:ln>
                <a:effectLst/>
              </p:spPr>
            </p:pic>
            <p:pic>
              <p:nvPicPr>
                <p:cNvPr id="1052" name="Image" descr="Image"/>
                <p:cNvPicPr>
                  <a:picLocks noChangeAspect="1"/>
                </p:cNvPicPr>
                <p:nvPr/>
              </p:nvPicPr>
              <p:blipFill>
                <a:blip r:embed="rId4">
                  <a:extLst/>
                </a:blip>
                <a:stretch>
                  <a:fillRect/>
                </a:stretch>
              </p:blipFill>
              <p:spPr>
                <a:xfrm>
                  <a:off x="554972" y="-1"/>
                  <a:ext cx="167126" cy="134911"/>
                </a:xfrm>
                <a:prstGeom prst="rect">
                  <a:avLst/>
                </a:prstGeom>
                <a:ln w="12700" cap="flat">
                  <a:noFill/>
                  <a:miter lim="400000"/>
                </a:ln>
                <a:effectLst/>
              </p:spPr>
            </p:pic>
            <p:pic>
              <p:nvPicPr>
                <p:cNvPr id="1053" name="Image" descr="Image"/>
                <p:cNvPicPr>
                  <a:picLocks noChangeAspect="1"/>
                </p:cNvPicPr>
                <p:nvPr/>
              </p:nvPicPr>
              <p:blipFill>
                <a:blip r:embed="rId4">
                  <a:extLst/>
                </a:blip>
                <a:stretch>
                  <a:fillRect/>
                </a:stretch>
              </p:blipFill>
              <p:spPr>
                <a:xfrm>
                  <a:off x="740273" y="-1"/>
                  <a:ext cx="167126" cy="134911"/>
                </a:xfrm>
                <a:prstGeom prst="rect">
                  <a:avLst/>
                </a:prstGeom>
                <a:ln w="12700" cap="flat">
                  <a:noFill/>
                  <a:miter lim="400000"/>
                </a:ln>
                <a:effectLst/>
              </p:spPr>
            </p:pic>
            <p:pic>
              <p:nvPicPr>
                <p:cNvPr id="1054" name="Image" descr="Image"/>
                <p:cNvPicPr>
                  <a:picLocks noChangeAspect="1"/>
                </p:cNvPicPr>
                <p:nvPr/>
              </p:nvPicPr>
              <p:blipFill>
                <a:blip r:embed="rId4">
                  <a:extLst/>
                </a:blip>
                <a:stretch>
                  <a:fillRect/>
                </a:stretch>
              </p:blipFill>
              <p:spPr>
                <a:xfrm>
                  <a:off x="924645" y="-1"/>
                  <a:ext cx="167126" cy="134911"/>
                </a:xfrm>
                <a:prstGeom prst="rect">
                  <a:avLst/>
                </a:prstGeom>
                <a:ln w="12700" cap="flat">
                  <a:noFill/>
                  <a:miter lim="400000"/>
                </a:ln>
                <a:effectLst/>
              </p:spPr>
            </p:pic>
            <p:pic>
              <p:nvPicPr>
                <p:cNvPr id="1055" name="Image" descr="Image"/>
                <p:cNvPicPr>
                  <a:picLocks noChangeAspect="1"/>
                </p:cNvPicPr>
                <p:nvPr/>
              </p:nvPicPr>
              <p:blipFill>
                <a:blip r:embed="rId4">
                  <a:extLst/>
                </a:blip>
                <a:stretch>
                  <a:fillRect/>
                </a:stretch>
              </p:blipFill>
              <p:spPr>
                <a:xfrm>
                  <a:off x="1109946" y="6459"/>
                  <a:ext cx="167126" cy="134911"/>
                </a:xfrm>
                <a:prstGeom prst="rect">
                  <a:avLst/>
                </a:prstGeom>
                <a:ln w="12700" cap="flat">
                  <a:noFill/>
                  <a:miter lim="400000"/>
                </a:ln>
                <a:effectLst/>
              </p:spPr>
            </p:pic>
          </p:grpSp>
          <p:grpSp>
            <p:nvGrpSpPr>
              <p:cNvPr id="1064" name="Group"/>
              <p:cNvGrpSpPr/>
              <p:nvPr/>
            </p:nvGrpSpPr>
            <p:grpSpPr>
              <a:xfrm>
                <a:off x="1347797" y="-2"/>
                <a:ext cx="1277072" cy="141372"/>
                <a:chOff x="0" y="-1"/>
                <a:chExt cx="1277070" cy="141371"/>
              </a:xfrm>
            </p:grpSpPr>
            <p:pic>
              <p:nvPicPr>
                <p:cNvPr id="1057" name="Image" descr="Image"/>
                <p:cNvPicPr>
                  <a:picLocks noChangeAspect="1"/>
                </p:cNvPicPr>
                <p:nvPr/>
              </p:nvPicPr>
              <p:blipFill>
                <a:blip r:embed="rId4">
                  <a:extLst/>
                </a:blip>
                <a:stretch>
                  <a:fillRect/>
                </a:stretch>
              </p:blipFill>
              <p:spPr>
                <a:xfrm>
                  <a:off x="0" y="-2"/>
                  <a:ext cx="167124" cy="134913"/>
                </a:xfrm>
                <a:prstGeom prst="rect">
                  <a:avLst/>
                </a:prstGeom>
                <a:ln w="12700" cap="flat">
                  <a:noFill/>
                  <a:miter lim="400000"/>
                </a:ln>
                <a:effectLst/>
              </p:spPr>
            </p:pic>
            <p:pic>
              <p:nvPicPr>
                <p:cNvPr id="1058" name="Image" descr="Image"/>
                <p:cNvPicPr>
                  <a:picLocks noChangeAspect="1"/>
                </p:cNvPicPr>
                <p:nvPr/>
              </p:nvPicPr>
              <p:blipFill>
                <a:blip r:embed="rId4">
                  <a:extLst/>
                </a:blip>
                <a:stretch>
                  <a:fillRect/>
                </a:stretch>
              </p:blipFill>
              <p:spPr>
                <a:xfrm>
                  <a:off x="185299" y="-2"/>
                  <a:ext cx="167125" cy="134913"/>
                </a:xfrm>
                <a:prstGeom prst="rect">
                  <a:avLst/>
                </a:prstGeom>
                <a:ln w="12700" cap="flat">
                  <a:noFill/>
                  <a:miter lim="400000"/>
                </a:ln>
                <a:effectLst/>
              </p:spPr>
            </p:pic>
            <p:pic>
              <p:nvPicPr>
                <p:cNvPr id="1059" name="Image" descr="Image"/>
                <p:cNvPicPr>
                  <a:picLocks noChangeAspect="1"/>
                </p:cNvPicPr>
                <p:nvPr/>
              </p:nvPicPr>
              <p:blipFill>
                <a:blip r:embed="rId4">
                  <a:extLst/>
                </a:blip>
                <a:stretch>
                  <a:fillRect/>
                </a:stretch>
              </p:blipFill>
              <p:spPr>
                <a:xfrm>
                  <a:off x="369670" y="-2"/>
                  <a:ext cx="167127" cy="134913"/>
                </a:xfrm>
                <a:prstGeom prst="rect">
                  <a:avLst/>
                </a:prstGeom>
                <a:ln w="12700" cap="flat">
                  <a:noFill/>
                  <a:miter lim="400000"/>
                </a:ln>
                <a:effectLst/>
              </p:spPr>
            </p:pic>
            <p:pic>
              <p:nvPicPr>
                <p:cNvPr id="1060" name="Image" descr="Image"/>
                <p:cNvPicPr>
                  <a:picLocks noChangeAspect="1"/>
                </p:cNvPicPr>
                <p:nvPr/>
              </p:nvPicPr>
              <p:blipFill>
                <a:blip r:embed="rId4">
                  <a:extLst/>
                </a:blip>
                <a:stretch>
                  <a:fillRect/>
                </a:stretch>
              </p:blipFill>
              <p:spPr>
                <a:xfrm>
                  <a:off x="554972" y="-2"/>
                  <a:ext cx="167124" cy="134913"/>
                </a:xfrm>
                <a:prstGeom prst="rect">
                  <a:avLst/>
                </a:prstGeom>
                <a:ln w="12700" cap="flat">
                  <a:noFill/>
                  <a:miter lim="400000"/>
                </a:ln>
                <a:effectLst/>
              </p:spPr>
            </p:pic>
            <p:pic>
              <p:nvPicPr>
                <p:cNvPr id="1061" name="Image" descr="Image"/>
                <p:cNvPicPr>
                  <a:picLocks noChangeAspect="1"/>
                </p:cNvPicPr>
                <p:nvPr/>
              </p:nvPicPr>
              <p:blipFill>
                <a:blip r:embed="rId4">
                  <a:extLst/>
                </a:blip>
                <a:stretch>
                  <a:fillRect/>
                </a:stretch>
              </p:blipFill>
              <p:spPr>
                <a:xfrm>
                  <a:off x="740272" y="-2"/>
                  <a:ext cx="167128" cy="134913"/>
                </a:xfrm>
                <a:prstGeom prst="rect">
                  <a:avLst/>
                </a:prstGeom>
                <a:ln w="12700" cap="flat">
                  <a:noFill/>
                  <a:miter lim="400000"/>
                </a:ln>
                <a:effectLst/>
              </p:spPr>
            </p:pic>
            <p:pic>
              <p:nvPicPr>
                <p:cNvPr id="1062" name="Image" descr="Image"/>
                <p:cNvPicPr>
                  <a:picLocks noChangeAspect="1"/>
                </p:cNvPicPr>
                <p:nvPr/>
              </p:nvPicPr>
              <p:blipFill>
                <a:blip r:embed="rId4">
                  <a:extLst/>
                </a:blip>
                <a:stretch>
                  <a:fillRect/>
                </a:stretch>
              </p:blipFill>
              <p:spPr>
                <a:xfrm>
                  <a:off x="924646" y="-2"/>
                  <a:ext cx="167125" cy="134913"/>
                </a:xfrm>
                <a:prstGeom prst="rect">
                  <a:avLst/>
                </a:prstGeom>
                <a:ln w="12700" cap="flat">
                  <a:noFill/>
                  <a:miter lim="400000"/>
                </a:ln>
                <a:effectLst/>
              </p:spPr>
            </p:pic>
            <p:pic>
              <p:nvPicPr>
                <p:cNvPr id="1063" name="Image" descr="Image"/>
                <p:cNvPicPr>
                  <a:picLocks noChangeAspect="1"/>
                </p:cNvPicPr>
                <p:nvPr/>
              </p:nvPicPr>
              <p:blipFill>
                <a:blip r:embed="rId4">
                  <a:extLst/>
                </a:blip>
                <a:stretch>
                  <a:fillRect/>
                </a:stretch>
              </p:blipFill>
              <p:spPr>
                <a:xfrm>
                  <a:off x="1109946" y="6460"/>
                  <a:ext cx="167125" cy="134911"/>
                </a:xfrm>
                <a:prstGeom prst="rect">
                  <a:avLst/>
                </a:prstGeom>
                <a:ln w="12700" cap="flat">
                  <a:noFill/>
                  <a:miter lim="400000"/>
                </a:ln>
                <a:effectLst/>
              </p:spPr>
            </p:pic>
          </p:grpSp>
        </p:grpSp>
      </p:grpSp>
      <p:grpSp>
        <p:nvGrpSpPr>
          <p:cNvPr id="1097" name="Group"/>
          <p:cNvGrpSpPr/>
          <p:nvPr/>
        </p:nvGrpSpPr>
        <p:grpSpPr>
          <a:xfrm>
            <a:off x="50723" y="38098"/>
            <a:ext cx="3181541" cy="9677404"/>
            <a:chOff x="0" y="0"/>
            <a:chExt cx="3181540" cy="9677402"/>
          </a:xfrm>
        </p:grpSpPr>
        <p:sp>
          <p:nvSpPr>
            <p:cNvPr id="1067"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096" name="Group"/>
            <p:cNvGrpSpPr/>
            <p:nvPr/>
          </p:nvGrpSpPr>
          <p:grpSpPr>
            <a:xfrm>
              <a:off x="638270" y="3684023"/>
              <a:ext cx="1905001" cy="2309357"/>
              <a:chOff x="-2" y="-1"/>
              <a:chExt cx="1904999" cy="2309355"/>
            </a:xfrm>
          </p:grpSpPr>
          <p:grpSp>
            <p:nvGrpSpPr>
              <p:cNvPr id="1070" name="Group"/>
              <p:cNvGrpSpPr/>
              <p:nvPr/>
            </p:nvGrpSpPr>
            <p:grpSpPr>
              <a:xfrm>
                <a:off x="-3" y="618656"/>
                <a:ext cx="496787" cy="737610"/>
                <a:chOff x="-1" y="0"/>
                <a:chExt cx="496786" cy="737609"/>
              </a:xfrm>
            </p:grpSpPr>
            <p:pic>
              <p:nvPicPr>
                <p:cNvPr id="1068" name="Image" descr="Image"/>
                <p:cNvPicPr>
                  <a:picLocks noChangeAspect="1"/>
                </p:cNvPicPr>
                <p:nvPr/>
              </p:nvPicPr>
              <p:blipFill>
                <a:blip r:embed="rId5">
                  <a:extLst/>
                </a:blip>
                <a:stretch>
                  <a:fillRect/>
                </a:stretch>
              </p:blipFill>
              <p:spPr>
                <a:xfrm>
                  <a:off x="-2" y="226037"/>
                  <a:ext cx="496787" cy="511572"/>
                </a:xfrm>
                <a:prstGeom prst="rect">
                  <a:avLst/>
                </a:prstGeom>
                <a:ln w="12700" cap="flat">
                  <a:noFill/>
                  <a:miter lim="400000"/>
                </a:ln>
                <a:effectLst/>
              </p:spPr>
            </p:pic>
            <p:pic>
              <p:nvPicPr>
                <p:cNvPr id="1069" name="Image" descr="Image"/>
                <p:cNvPicPr>
                  <a:picLocks noChangeAspect="1"/>
                </p:cNvPicPr>
                <p:nvPr/>
              </p:nvPicPr>
              <p:blipFill>
                <a:blip r:embed="rId6">
                  <a:extLst/>
                </a:blip>
                <a:stretch>
                  <a:fillRect/>
                </a:stretch>
              </p:blipFill>
              <p:spPr>
                <a:xfrm rot="20640000">
                  <a:off x="130882" y="28747"/>
                  <a:ext cx="235020" cy="188015"/>
                </a:xfrm>
                <a:prstGeom prst="rect">
                  <a:avLst/>
                </a:prstGeom>
                <a:ln w="12700" cap="flat">
                  <a:noFill/>
                  <a:miter lim="400000"/>
                </a:ln>
                <a:effectLst/>
              </p:spPr>
            </p:pic>
          </p:grpSp>
          <p:grpSp>
            <p:nvGrpSpPr>
              <p:cNvPr id="1073" name="Group"/>
              <p:cNvGrpSpPr/>
              <p:nvPr/>
            </p:nvGrpSpPr>
            <p:grpSpPr>
              <a:xfrm>
                <a:off x="1298964" y="495220"/>
                <a:ext cx="606034" cy="786438"/>
                <a:chOff x="0" y="0"/>
                <a:chExt cx="606033" cy="786436"/>
              </a:xfrm>
            </p:grpSpPr>
            <p:pic>
              <p:nvPicPr>
                <p:cNvPr id="1071" name="Image" descr="Image"/>
                <p:cNvPicPr>
                  <a:picLocks noChangeAspect="1"/>
                </p:cNvPicPr>
                <p:nvPr/>
              </p:nvPicPr>
              <p:blipFill>
                <a:blip r:embed="rId7">
                  <a:extLst/>
                </a:blip>
                <a:stretch>
                  <a:fillRect/>
                </a:stretch>
              </p:blipFill>
              <p:spPr>
                <a:xfrm>
                  <a:off x="109257" y="220416"/>
                  <a:ext cx="496777" cy="566021"/>
                </a:xfrm>
                <a:prstGeom prst="rect">
                  <a:avLst/>
                </a:prstGeom>
                <a:ln w="12700" cap="flat">
                  <a:noFill/>
                  <a:miter lim="400000"/>
                </a:ln>
                <a:effectLst/>
              </p:spPr>
            </p:pic>
            <p:pic>
              <p:nvPicPr>
                <p:cNvPr id="1072" name="Image" descr="Image"/>
                <p:cNvPicPr>
                  <a:picLocks noChangeAspect="1"/>
                </p:cNvPicPr>
                <p:nvPr/>
              </p:nvPicPr>
              <p:blipFill>
                <a:blip r:embed="rId6">
                  <a:extLst/>
                </a:blip>
                <a:stretch>
                  <a:fillRect/>
                </a:stretch>
              </p:blipFill>
              <p:spPr>
                <a:xfrm flipH="1" rot="840000">
                  <a:off x="19251" y="25635"/>
                  <a:ext cx="235017" cy="188013"/>
                </a:xfrm>
                <a:prstGeom prst="rect">
                  <a:avLst/>
                </a:prstGeom>
                <a:ln w="12700" cap="flat">
                  <a:noFill/>
                  <a:miter lim="400000"/>
                </a:ln>
                <a:effectLst/>
              </p:spPr>
            </p:pic>
          </p:grpSp>
          <p:pic>
            <p:nvPicPr>
              <p:cNvPr id="1074" name="Image" descr="Image"/>
              <p:cNvPicPr>
                <a:picLocks noChangeAspect="1"/>
              </p:cNvPicPr>
              <p:nvPr/>
            </p:nvPicPr>
            <p:blipFill>
              <a:blip r:embed="rId8">
                <a:extLst/>
              </a:blip>
              <a:stretch>
                <a:fillRect/>
              </a:stretch>
            </p:blipFill>
            <p:spPr>
              <a:xfrm>
                <a:off x="291587" y="-2"/>
                <a:ext cx="1074326" cy="815816"/>
              </a:xfrm>
              <a:prstGeom prst="rect">
                <a:avLst/>
              </a:prstGeom>
              <a:ln w="12700" cap="flat">
                <a:noFill/>
                <a:miter lim="400000"/>
              </a:ln>
              <a:effectLst/>
            </p:spPr>
          </p:pic>
          <p:grpSp>
            <p:nvGrpSpPr>
              <p:cNvPr id="1081" name="Group"/>
              <p:cNvGrpSpPr/>
              <p:nvPr/>
            </p:nvGrpSpPr>
            <p:grpSpPr>
              <a:xfrm>
                <a:off x="145453" y="774408"/>
                <a:ext cx="642450" cy="1307412"/>
                <a:chOff x="-1" y="-2"/>
                <a:chExt cx="642449" cy="1307411"/>
              </a:xfrm>
            </p:grpSpPr>
            <p:pic>
              <p:nvPicPr>
                <p:cNvPr id="1075" name="Image" descr="Image"/>
                <p:cNvPicPr>
                  <a:picLocks noChangeAspect="1"/>
                </p:cNvPicPr>
                <p:nvPr/>
              </p:nvPicPr>
              <p:blipFill>
                <a:blip r:embed="rId9">
                  <a:extLst/>
                </a:blip>
                <a:stretch>
                  <a:fillRect/>
                </a:stretch>
              </p:blipFill>
              <p:spPr>
                <a:xfrm>
                  <a:off x="-2" y="717044"/>
                  <a:ext cx="496775" cy="590366"/>
                </a:xfrm>
                <a:prstGeom prst="rect">
                  <a:avLst/>
                </a:prstGeom>
                <a:ln w="12700" cap="flat">
                  <a:noFill/>
                  <a:miter lim="400000"/>
                </a:ln>
                <a:effectLst/>
              </p:spPr>
            </p:pic>
            <p:grpSp>
              <p:nvGrpSpPr>
                <p:cNvPr id="1080" name="Group"/>
                <p:cNvGrpSpPr/>
                <p:nvPr/>
              </p:nvGrpSpPr>
              <p:grpSpPr>
                <a:xfrm>
                  <a:off x="267987" y="-3"/>
                  <a:ext cx="374462" cy="735044"/>
                  <a:chOff x="-2" y="-1"/>
                  <a:chExt cx="374461" cy="735042"/>
                </a:xfrm>
              </p:grpSpPr>
              <p:grpSp>
                <p:nvGrpSpPr>
                  <p:cNvPr id="1078" name="Group"/>
                  <p:cNvGrpSpPr/>
                  <p:nvPr/>
                </p:nvGrpSpPr>
                <p:grpSpPr>
                  <a:xfrm>
                    <a:off x="-3" y="195617"/>
                    <a:ext cx="374463" cy="539425"/>
                    <a:chOff x="0" y="-1"/>
                    <a:chExt cx="374461" cy="539423"/>
                  </a:xfrm>
                </p:grpSpPr>
                <p:pic>
                  <p:nvPicPr>
                    <p:cNvPr id="1076" name="Image" descr="Image"/>
                    <p:cNvPicPr>
                      <a:picLocks noChangeAspect="1"/>
                    </p:cNvPicPr>
                    <p:nvPr/>
                  </p:nvPicPr>
                  <p:blipFill>
                    <a:blip r:embed="rId10">
                      <a:extLst/>
                    </a:blip>
                    <a:stretch>
                      <a:fillRect/>
                    </a:stretch>
                  </p:blipFill>
                  <p:spPr>
                    <a:xfrm rot="19980000">
                      <a:off x="28118" y="331435"/>
                      <a:ext cx="200136" cy="171927"/>
                    </a:xfrm>
                    <a:prstGeom prst="rect">
                      <a:avLst/>
                    </a:prstGeom>
                    <a:ln w="12700" cap="flat">
                      <a:noFill/>
                      <a:miter lim="400000"/>
                    </a:ln>
                    <a:effectLst/>
                  </p:spPr>
                </p:pic>
                <p:pic>
                  <p:nvPicPr>
                    <p:cNvPr id="1077" name="Image" descr="Image"/>
                    <p:cNvPicPr>
                      <a:picLocks noChangeAspect="1"/>
                    </p:cNvPicPr>
                    <p:nvPr/>
                  </p:nvPicPr>
                  <p:blipFill>
                    <a:blip r:embed="rId11">
                      <a:extLst/>
                    </a:blip>
                    <a:stretch>
                      <a:fillRect/>
                    </a:stretch>
                  </p:blipFill>
                  <p:spPr>
                    <a:xfrm rot="19380000">
                      <a:off x="51647" y="66647"/>
                      <a:ext cx="290225" cy="205410"/>
                    </a:xfrm>
                    <a:prstGeom prst="rect">
                      <a:avLst/>
                    </a:prstGeom>
                    <a:ln w="12700" cap="flat">
                      <a:noFill/>
                      <a:miter lim="400000"/>
                    </a:ln>
                    <a:effectLst/>
                  </p:spPr>
                </p:pic>
              </p:grpSp>
              <p:pic>
                <p:nvPicPr>
                  <p:cNvPr id="1079" name="Image" descr="Image"/>
                  <p:cNvPicPr>
                    <a:picLocks noChangeAspect="1"/>
                  </p:cNvPicPr>
                  <p:nvPr/>
                </p:nvPicPr>
                <p:blipFill>
                  <a:blip r:embed="rId12">
                    <a:extLst/>
                  </a:blip>
                  <a:stretch>
                    <a:fillRect/>
                  </a:stretch>
                </p:blipFill>
                <p:spPr>
                  <a:xfrm rot="21180000">
                    <a:off x="118617" y="13939"/>
                    <a:ext cx="241414" cy="206657"/>
                  </a:xfrm>
                  <a:prstGeom prst="rect">
                    <a:avLst/>
                  </a:prstGeom>
                  <a:ln w="12700" cap="flat">
                    <a:noFill/>
                    <a:miter lim="400000"/>
                  </a:ln>
                  <a:effectLst/>
                </p:spPr>
              </p:pic>
            </p:grpSp>
          </p:grpSp>
          <p:grpSp>
            <p:nvGrpSpPr>
              <p:cNvPr id="1088" name="Group"/>
              <p:cNvGrpSpPr/>
              <p:nvPr/>
            </p:nvGrpSpPr>
            <p:grpSpPr>
              <a:xfrm>
                <a:off x="1001523" y="781826"/>
                <a:ext cx="777255" cy="1320428"/>
                <a:chOff x="-2" y="-1"/>
                <a:chExt cx="777254" cy="1320426"/>
              </a:xfrm>
            </p:grpSpPr>
            <p:pic>
              <p:nvPicPr>
                <p:cNvPr id="1082" name="Image" descr="Image"/>
                <p:cNvPicPr>
                  <a:picLocks noChangeAspect="1"/>
                </p:cNvPicPr>
                <p:nvPr/>
              </p:nvPicPr>
              <p:blipFill>
                <a:blip r:embed="rId13">
                  <a:extLst/>
                </a:blip>
                <a:stretch>
                  <a:fillRect/>
                </a:stretch>
              </p:blipFill>
              <p:spPr>
                <a:xfrm>
                  <a:off x="280478" y="689188"/>
                  <a:ext cx="496775" cy="631237"/>
                </a:xfrm>
                <a:prstGeom prst="rect">
                  <a:avLst/>
                </a:prstGeom>
                <a:ln w="12700" cap="flat">
                  <a:noFill/>
                  <a:miter lim="400000"/>
                </a:ln>
                <a:effectLst/>
              </p:spPr>
            </p:pic>
            <p:grpSp>
              <p:nvGrpSpPr>
                <p:cNvPr id="1087" name="Group"/>
                <p:cNvGrpSpPr/>
                <p:nvPr/>
              </p:nvGrpSpPr>
              <p:grpSpPr>
                <a:xfrm>
                  <a:off x="-3" y="-2"/>
                  <a:ext cx="437897" cy="723269"/>
                  <a:chOff x="-1" y="0"/>
                  <a:chExt cx="437895" cy="723268"/>
                </a:xfrm>
              </p:grpSpPr>
              <p:grpSp>
                <p:nvGrpSpPr>
                  <p:cNvPr id="1085" name="Group"/>
                  <p:cNvGrpSpPr/>
                  <p:nvPr/>
                </p:nvGrpSpPr>
                <p:grpSpPr>
                  <a:xfrm>
                    <a:off x="52316" y="193624"/>
                    <a:ext cx="385579" cy="529644"/>
                    <a:chOff x="0" y="-2"/>
                    <a:chExt cx="385578" cy="529643"/>
                  </a:xfrm>
                </p:grpSpPr>
                <p:pic>
                  <p:nvPicPr>
                    <p:cNvPr id="1083" name="Image" descr="Image"/>
                    <p:cNvPicPr>
                      <a:picLocks noChangeAspect="1"/>
                    </p:cNvPicPr>
                    <p:nvPr/>
                  </p:nvPicPr>
                  <p:blipFill>
                    <a:blip r:embed="rId10">
                      <a:extLst/>
                    </a:blip>
                    <a:stretch>
                      <a:fillRect/>
                    </a:stretch>
                  </p:blipFill>
                  <p:spPr>
                    <a:xfrm flipH="1" rot="1440000">
                      <a:off x="159127" y="324445"/>
                      <a:ext cx="200138" cy="171927"/>
                    </a:xfrm>
                    <a:prstGeom prst="rect">
                      <a:avLst/>
                    </a:prstGeom>
                    <a:ln w="12700" cap="flat">
                      <a:noFill/>
                      <a:miter lim="400000"/>
                    </a:ln>
                    <a:effectLst/>
                  </p:spPr>
                </p:pic>
                <p:pic>
                  <p:nvPicPr>
                    <p:cNvPr id="1084" name="Image" descr="Image"/>
                    <p:cNvPicPr>
                      <a:picLocks noChangeAspect="1"/>
                    </p:cNvPicPr>
                    <p:nvPr/>
                  </p:nvPicPr>
                  <p:blipFill>
                    <a:blip r:embed="rId11">
                      <a:extLst/>
                    </a:blip>
                    <a:stretch>
                      <a:fillRect/>
                    </a:stretch>
                  </p:blipFill>
                  <p:spPr>
                    <a:xfrm flipH="1" rot="2040000">
                      <a:off x="32622" y="63585"/>
                      <a:ext cx="290226" cy="205410"/>
                    </a:xfrm>
                    <a:prstGeom prst="rect">
                      <a:avLst/>
                    </a:prstGeom>
                    <a:ln w="12700" cap="flat">
                      <a:noFill/>
                      <a:miter lim="400000"/>
                    </a:ln>
                    <a:effectLst/>
                  </p:spPr>
                </p:pic>
              </p:grpSp>
              <p:pic>
                <p:nvPicPr>
                  <p:cNvPr id="1086" name="Image" descr="Image"/>
                  <p:cNvPicPr>
                    <a:picLocks noChangeAspect="1"/>
                  </p:cNvPicPr>
                  <p:nvPr/>
                </p:nvPicPr>
                <p:blipFill>
                  <a:blip r:embed="rId12">
                    <a:extLst/>
                  </a:blip>
                  <a:stretch>
                    <a:fillRect/>
                  </a:stretch>
                </p:blipFill>
                <p:spPr>
                  <a:xfrm rot="240000">
                    <a:off x="6912" y="8167"/>
                    <a:ext cx="241416" cy="206657"/>
                  </a:xfrm>
                  <a:prstGeom prst="rect">
                    <a:avLst/>
                  </a:prstGeom>
                  <a:ln w="12700" cap="flat">
                    <a:noFill/>
                    <a:miter lim="400000"/>
                  </a:ln>
                  <a:effectLst/>
                </p:spPr>
              </p:pic>
            </p:grpSp>
          </p:grpSp>
          <p:grpSp>
            <p:nvGrpSpPr>
              <p:cNvPr id="1095" name="Group"/>
              <p:cNvGrpSpPr/>
              <p:nvPr/>
            </p:nvGrpSpPr>
            <p:grpSpPr>
              <a:xfrm>
                <a:off x="704116" y="874524"/>
                <a:ext cx="496776" cy="1434831"/>
                <a:chOff x="-1" y="-1"/>
                <a:chExt cx="496774" cy="1434830"/>
              </a:xfrm>
            </p:grpSpPr>
            <p:pic>
              <p:nvPicPr>
                <p:cNvPr id="1089" name="Image" descr="Image"/>
                <p:cNvPicPr>
                  <a:picLocks noChangeAspect="1"/>
                </p:cNvPicPr>
                <p:nvPr/>
              </p:nvPicPr>
              <p:blipFill>
                <a:blip r:embed="rId14">
                  <a:extLst/>
                </a:blip>
                <a:stretch>
                  <a:fillRect/>
                </a:stretch>
              </p:blipFill>
              <p:spPr>
                <a:xfrm>
                  <a:off x="-2" y="825455"/>
                  <a:ext cx="496776" cy="609374"/>
                </a:xfrm>
                <a:prstGeom prst="rect">
                  <a:avLst/>
                </a:prstGeom>
                <a:ln w="12700" cap="flat">
                  <a:noFill/>
                  <a:miter lim="400000"/>
                </a:ln>
                <a:effectLst/>
              </p:spPr>
            </p:pic>
            <p:grpSp>
              <p:nvGrpSpPr>
                <p:cNvPr id="1094" name="Group"/>
                <p:cNvGrpSpPr/>
                <p:nvPr/>
              </p:nvGrpSpPr>
              <p:grpSpPr>
                <a:xfrm>
                  <a:off x="50750" y="-2"/>
                  <a:ext cx="355132" cy="790128"/>
                  <a:chOff x="0" y="0"/>
                  <a:chExt cx="355131" cy="790127"/>
                </a:xfrm>
              </p:grpSpPr>
              <p:grpSp>
                <p:nvGrpSpPr>
                  <p:cNvPr id="1092" name="Group"/>
                  <p:cNvGrpSpPr/>
                  <p:nvPr/>
                </p:nvGrpSpPr>
                <p:grpSpPr>
                  <a:xfrm>
                    <a:off x="9700" y="226566"/>
                    <a:ext cx="345432" cy="563561"/>
                    <a:chOff x="-1" y="-2"/>
                    <a:chExt cx="345430" cy="563560"/>
                  </a:xfrm>
                </p:grpSpPr>
                <p:pic>
                  <p:nvPicPr>
                    <p:cNvPr id="1090" name="Image" descr="Image"/>
                    <p:cNvPicPr>
                      <a:picLocks noChangeAspect="1"/>
                    </p:cNvPicPr>
                    <p:nvPr/>
                  </p:nvPicPr>
                  <p:blipFill>
                    <a:blip r:embed="rId10">
                      <a:extLst/>
                    </a:blip>
                    <a:stretch>
                      <a:fillRect/>
                    </a:stretch>
                  </p:blipFill>
                  <p:spPr>
                    <a:xfrm flipH="1" rot="2340000">
                      <a:off x="88147" y="347814"/>
                      <a:ext cx="200138" cy="171927"/>
                    </a:xfrm>
                    <a:prstGeom prst="rect">
                      <a:avLst/>
                    </a:prstGeom>
                    <a:ln w="12700" cap="flat">
                      <a:noFill/>
                      <a:miter lim="400000"/>
                    </a:ln>
                    <a:effectLst/>
                  </p:spPr>
                </p:pic>
                <p:pic>
                  <p:nvPicPr>
                    <p:cNvPr id="1091" name="Image" descr="Image"/>
                    <p:cNvPicPr>
                      <a:picLocks noChangeAspect="1"/>
                    </p:cNvPicPr>
                    <p:nvPr/>
                  </p:nvPicPr>
                  <p:blipFill>
                    <a:blip r:embed="rId11">
                      <a:extLst/>
                    </a:blip>
                    <a:stretch>
                      <a:fillRect/>
                    </a:stretch>
                  </p:blipFill>
                  <p:spPr>
                    <a:xfrm flipH="1" rot="2940000">
                      <a:off x="27602" y="74189"/>
                      <a:ext cx="290224" cy="205415"/>
                    </a:xfrm>
                    <a:prstGeom prst="rect">
                      <a:avLst/>
                    </a:prstGeom>
                    <a:ln w="12700" cap="flat">
                      <a:noFill/>
                      <a:miter lim="400000"/>
                    </a:ln>
                    <a:effectLst/>
                  </p:spPr>
                </p:pic>
              </p:grpSp>
              <p:pic>
                <p:nvPicPr>
                  <p:cNvPr id="1093" name="Image" descr="Image"/>
                  <p:cNvPicPr>
                    <a:picLocks noChangeAspect="1"/>
                  </p:cNvPicPr>
                  <p:nvPr/>
                </p:nvPicPr>
                <p:blipFill>
                  <a:blip r:embed="rId12">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1268" name="Group"/>
          <p:cNvGrpSpPr/>
          <p:nvPr/>
        </p:nvGrpSpPr>
        <p:grpSpPr>
          <a:xfrm>
            <a:off x="9764081" y="35149"/>
            <a:ext cx="3187715" cy="9683302"/>
            <a:chOff x="0" y="0"/>
            <a:chExt cx="3187713" cy="9683300"/>
          </a:xfrm>
        </p:grpSpPr>
        <p:grpSp>
          <p:nvGrpSpPr>
            <p:cNvPr id="1114" name="Group"/>
            <p:cNvGrpSpPr/>
            <p:nvPr/>
          </p:nvGrpSpPr>
          <p:grpSpPr>
            <a:xfrm>
              <a:off x="1" y="8765231"/>
              <a:ext cx="3187712" cy="918070"/>
              <a:chOff x="0" y="0"/>
              <a:chExt cx="3187710" cy="918069"/>
            </a:xfrm>
          </p:grpSpPr>
          <p:sp>
            <p:nvSpPr>
              <p:cNvPr id="1098"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099" name="Image" descr="Image"/>
              <p:cNvPicPr>
                <a:picLocks noChangeAspect="1"/>
              </p:cNvPicPr>
              <p:nvPr/>
            </p:nvPicPr>
            <p:blipFill>
              <a:blip r:embed="rId9">
                <a:extLst/>
              </a:blip>
              <a:stretch>
                <a:fillRect/>
              </a:stretch>
            </p:blipFill>
            <p:spPr>
              <a:xfrm>
                <a:off x="2692559" y="343642"/>
                <a:ext cx="423600" cy="443239"/>
              </a:xfrm>
              <a:prstGeom prst="rect">
                <a:avLst/>
              </a:prstGeom>
              <a:ln w="12700" cap="flat">
                <a:noFill/>
                <a:miter lim="400000"/>
              </a:ln>
              <a:effectLst/>
            </p:spPr>
          </p:pic>
          <p:pic>
            <p:nvPicPr>
              <p:cNvPr id="1100" name="Image" descr="Image"/>
              <p:cNvPicPr>
                <a:picLocks noChangeAspect="1"/>
              </p:cNvPicPr>
              <p:nvPr/>
            </p:nvPicPr>
            <p:blipFill>
              <a:blip r:embed="rId15">
                <a:extLst/>
              </a:blip>
              <a:stretch>
                <a:fillRect/>
              </a:stretch>
            </p:blipFill>
            <p:spPr>
              <a:xfrm>
                <a:off x="2714154" y="25169"/>
                <a:ext cx="372676" cy="342087"/>
              </a:xfrm>
              <a:prstGeom prst="rect">
                <a:avLst/>
              </a:prstGeom>
              <a:ln w="12700" cap="flat">
                <a:noFill/>
                <a:miter lim="400000"/>
              </a:ln>
              <a:effectLst/>
            </p:spPr>
          </p:pic>
          <p:sp>
            <p:nvSpPr>
              <p:cNvPr id="1101"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02" name="Image" descr="Image"/>
              <p:cNvPicPr>
                <a:picLocks noChangeAspect="1"/>
              </p:cNvPicPr>
              <p:nvPr/>
            </p:nvPicPr>
            <p:blipFill>
              <a:blip r:embed="rId14">
                <a:extLst/>
              </a:blip>
              <a:stretch>
                <a:fillRect/>
              </a:stretch>
            </p:blipFill>
            <p:spPr>
              <a:xfrm>
                <a:off x="84994" y="441732"/>
                <a:ext cx="393128" cy="424597"/>
              </a:xfrm>
              <a:prstGeom prst="rect">
                <a:avLst/>
              </a:prstGeom>
              <a:ln w="12700" cap="flat">
                <a:noFill/>
                <a:miter lim="400000"/>
              </a:ln>
              <a:effectLst/>
            </p:spPr>
          </p:pic>
          <p:pic>
            <p:nvPicPr>
              <p:cNvPr id="1103" name="Image" descr="Image"/>
              <p:cNvPicPr>
                <a:picLocks noChangeAspect="1"/>
              </p:cNvPicPr>
              <p:nvPr/>
            </p:nvPicPr>
            <p:blipFill>
              <a:blip r:embed="rId15">
                <a:extLst/>
              </a:blip>
              <a:stretch>
                <a:fillRect/>
              </a:stretch>
            </p:blipFill>
            <p:spPr>
              <a:xfrm>
                <a:off x="116850" y="104826"/>
                <a:ext cx="393128" cy="360862"/>
              </a:xfrm>
              <a:prstGeom prst="rect">
                <a:avLst/>
              </a:prstGeom>
              <a:ln w="12700" cap="flat">
                <a:noFill/>
                <a:miter lim="400000"/>
              </a:ln>
              <a:effectLst/>
            </p:spPr>
          </p:pic>
          <p:sp>
            <p:nvSpPr>
              <p:cNvPr id="1104"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05" name="Image" descr="Image"/>
              <p:cNvPicPr>
                <a:picLocks noChangeAspect="1"/>
              </p:cNvPicPr>
              <p:nvPr/>
            </p:nvPicPr>
            <p:blipFill>
              <a:blip r:embed="rId13">
                <a:extLst/>
              </a:blip>
              <a:stretch>
                <a:fillRect/>
              </a:stretch>
            </p:blipFill>
            <p:spPr>
              <a:xfrm>
                <a:off x="2028884" y="362777"/>
                <a:ext cx="387671" cy="433727"/>
              </a:xfrm>
              <a:prstGeom prst="rect">
                <a:avLst/>
              </a:prstGeom>
              <a:ln w="12700" cap="flat">
                <a:noFill/>
                <a:miter lim="400000"/>
              </a:ln>
              <a:effectLst/>
            </p:spPr>
          </p:pic>
          <p:pic>
            <p:nvPicPr>
              <p:cNvPr id="1106" name="Image" descr="Image"/>
              <p:cNvPicPr>
                <a:picLocks noChangeAspect="1"/>
              </p:cNvPicPr>
              <p:nvPr/>
            </p:nvPicPr>
            <p:blipFill>
              <a:blip r:embed="rId15">
                <a:extLst/>
              </a:blip>
              <a:stretch>
                <a:fillRect/>
              </a:stretch>
            </p:blipFill>
            <p:spPr>
              <a:xfrm>
                <a:off x="2028884" y="26358"/>
                <a:ext cx="387671" cy="355851"/>
              </a:xfrm>
              <a:prstGeom prst="rect">
                <a:avLst/>
              </a:prstGeom>
              <a:ln w="12700" cap="flat">
                <a:noFill/>
                <a:miter lim="400000"/>
              </a:ln>
              <a:effectLst/>
            </p:spPr>
          </p:pic>
          <p:sp>
            <p:nvSpPr>
              <p:cNvPr id="1107"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08" name="Image" descr="Image"/>
              <p:cNvPicPr>
                <a:picLocks noChangeAspect="1"/>
              </p:cNvPicPr>
              <p:nvPr/>
            </p:nvPicPr>
            <p:blipFill>
              <a:blip r:embed="rId7">
                <a:extLst/>
              </a:blip>
              <a:stretch>
                <a:fillRect/>
              </a:stretch>
            </p:blipFill>
            <p:spPr>
              <a:xfrm>
                <a:off x="1381366" y="439578"/>
                <a:ext cx="424983" cy="426347"/>
              </a:xfrm>
              <a:prstGeom prst="rect">
                <a:avLst/>
              </a:prstGeom>
              <a:ln w="12700" cap="flat">
                <a:noFill/>
                <a:miter lim="400000"/>
              </a:ln>
              <a:effectLst/>
            </p:spPr>
          </p:pic>
          <p:pic>
            <p:nvPicPr>
              <p:cNvPr id="1109" name="Image" descr="Image"/>
              <p:cNvPicPr>
                <a:picLocks noChangeAspect="1"/>
              </p:cNvPicPr>
              <p:nvPr/>
            </p:nvPicPr>
            <p:blipFill>
              <a:blip r:embed="rId15">
                <a:extLst/>
              </a:blip>
              <a:stretch>
                <a:fillRect/>
              </a:stretch>
            </p:blipFill>
            <p:spPr>
              <a:xfrm>
                <a:off x="1403320" y="85984"/>
                <a:ext cx="381076" cy="349799"/>
              </a:xfrm>
              <a:prstGeom prst="rect">
                <a:avLst/>
              </a:prstGeom>
              <a:ln w="12700" cap="flat">
                <a:noFill/>
                <a:miter lim="400000"/>
              </a:ln>
              <a:effectLst/>
            </p:spPr>
          </p:pic>
          <p:sp>
            <p:nvSpPr>
              <p:cNvPr id="1110"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113" name="Group"/>
              <p:cNvGrpSpPr/>
              <p:nvPr/>
            </p:nvGrpSpPr>
            <p:grpSpPr>
              <a:xfrm>
                <a:off x="696689" y="58737"/>
                <a:ext cx="477736" cy="745228"/>
                <a:chOff x="0" y="0"/>
                <a:chExt cx="477734" cy="745227"/>
              </a:xfrm>
            </p:grpSpPr>
            <p:pic>
              <p:nvPicPr>
                <p:cNvPr id="1111" name="Image" descr="Image"/>
                <p:cNvPicPr>
                  <a:picLocks noChangeAspect="1"/>
                </p:cNvPicPr>
                <p:nvPr/>
              </p:nvPicPr>
              <p:blipFill>
                <a:blip r:embed="rId5">
                  <a:extLst/>
                </a:blip>
                <a:stretch>
                  <a:fillRect/>
                </a:stretch>
              </p:blipFill>
              <p:spPr>
                <a:xfrm>
                  <a:off x="0" y="330622"/>
                  <a:ext cx="457275" cy="414605"/>
                </a:xfrm>
                <a:prstGeom prst="rect">
                  <a:avLst/>
                </a:prstGeom>
                <a:ln w="12700" cap="flat">
                  <a:noFill/>
                  <a:miter lim="400000"/>
                </a:ln>
                <a:effectLst/>
              </p:spPr>
            </p:pic>
            <p:pic>
              <p:nvPicPr>
                <p:cNvPr id="1112" name="Image" descr="Image"/>
                <p:cNvPicPr>
                  <a:picLocks noChangeAspect="1"/>
                </p:cNvPicPr>
                <p:nvPr/>
              </p:nvPicPr>
              <p:blipFill>
                <a:blip r:embed="rId15">
                  <a:extLst/>
                </a:blip>
                <a:stretch>
                  <a:fillRect/>
                </a:stretch>
              </p:blipFill>
              <p:spPr>
                <a:xfrm>
                  <a:off x="96914" y="-1"/>
                  <a:ext cx="380821" cy="349563"/>
                </a:xfrm>
                <a:prstGeom prst="rect">
                  <a:avLst/>
                </a:prstGeom>
                <a:ln w="12700" cap="flat">
                  <a:noFill/>
                  <a:miter lim="400000"/>
                </a:ln>
                <a:effectLst/>
              </p:spPr>
            </p:pic>
          </p:grpSp>
        </p:grpSp>
        <p:grpSp>
          <p:nvGrpSpPr>
            <p:cNvPr id="1131" name="Group"/>
            <p:cNvGrpSpPr/>
            <p:nvPr/>
          </p:nvGrpSpPr>
          <p:grpSpPr>
            <a:xfrm>
              <a:off x="0" y="7790249"/>
              <a:ext cx="3187714" cy="918073"/>
              <a:chOff x="0" y="0"/>
              <a:chExt cx="3187713" cy="918071"/>
            </a:xfrm>
          </p:grpSpPr>
          <p:sp>
            <p:nvSpPr>
              <p:cNvPr id="1115"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16" name="Image" descr="Image"/>
              <p:cNvPicPr>
                <a:picLocks noChangeAspect="1"/>
              </p:cNvPicPr>
              <p:nvPr/>
            </p:nvPicPr>
            <p:blipFill>
              <a:blip r:embed="rId9">
                <a:extLst/>
              </a:blip>
              <a:stretch>
                <a:fillRect/>
              </a:stretch>
            </p:blipFill>
            <p:spPr>
              <a:xfrm>
                <a:off x="2692563" y="343643"/>
                <a:ext cx="423600" cy="443238"/>
              </a:xfrm>
              <a:prstGeom prst="rect">
                <a:avLst/>
              </a:prstGeom>
              <a:ln w="12700" cap="flat">
                <a:noFill/>
                <a:miter lim="400000"/>
              </a:ln>
              <a:effectLst/>
            </p:spPr>
          </p:pic>
          <p:pic>
            <p:nvPicPr>
              <p:cNvPr id="1117" name="Image" descr="Image"/>
              <p:cNvPicPr>
                <a:picLocks noChangeAspect="1"/>
              </p:cNvPicPr>
              <p:nvPr/>
            </p:nvPicPr>
            <p:blipFill>
              <a:blip r:embed="rId15">
                <a:extLst/>
              </a:blip>
              <a:stretch>
                <a:fillRect/>
              </a:stretch>
            </p:blipFill>
            <p:spPr>
              <a:xfrm>
                <a:off x="2714157" y="25169"/>
                <a:ext cx="372678" cy="342088"/>
              </a:xfrm>
              <a:prstGeom prst="rect">
                <a:avLst/>
              </a:prstGeom>
              <a:ln w="12700" cap="flat">
                <a:noFill/>
                <a:miter lim="400000"/>
              </a:ln>
              <a:effectLst/>
            </p:spPr>
          </p:pic>
          <p:sp>
            <p:nvSpPr>
              <p:cNvPr id="1118"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19" name="Image" descr="Image"/>
              <p:cNvPicPr>
                <a:picLocks noChangeAspect="1"/>
              </p:cNvPicPr>
              <p:nvPr/>
            </p:nvPicPr>
            <p:blipFill>
              <a:blip r:embed="rId14">
                <a:extLst/>
              </a:blip>
              <a:stretch>
                <a:fillRect/>
              </a:stretch>
            </p:blipFill>
            <p:spPr>
              <a:xfrm>
                <a:off x="84994" y="441732"/>
                <a:ext cx="393128" cy="424598"/>
              </a:xfrm>
              <a:prstGeom prst="rect">
                <a:avLst/>
              </a:prstGeom>
              <a:ln w="12700" cap="flat">
                <a:noFill/>
                <a:miter lim="400000"/>
              </a:ln>
              <a:effectLst/>
            </p:spPr>
          </p:pic>
          <p:pic>
            <p:nvPicPr>
              <p:cNvPr id="1120" name="Image" descr="Image"/>
              <p:cNvPicPr>
                <a:picLocks noChangeAspect="1"/>
              </p:cNvPicPr>
              <p:nvPr/>
            </p:nvPicPr>
            <p:blipFill>
              <a:blip r:embed="rId15">
                <a:extLst/>
              </a:blip>
              <a:stretch>
                <a:fillRect/>
              </a:stretch>
            </p:blipFill>
            <p:spPr>
              <a:xfrm>
                <a:off x="116850" y="104826"/>
                <a:ext cx="393128" cy="360862"/>
              </a:xfrm>
              <a:prstGeom prst="rect">
                <a:avLst/>
              </a:prstGeom>
              <a:ln w="12700" cap="flat">
                <a:noFill/>
                <a:miter lim="400000"/>
              </a:ln>
              <a:effectLst/>
            </p:spPr>
          </p:pic>
          <p:sp>
            <p:nvSpPr>
              <p:cNvPr id="1121"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22" name="Image" descr="Image"/>
              <p:cNvPicPr>
                <a:picLocks noChangeAspect="1"/>
              </p:cNvPicPr>
              <p:nvPr/>
            </p:nvPicPr>
            <p:blipFill>
              <a:blip r:embed="rId13">
                <a:extLst/>
              </a:blip>
              <a:stretch>
                <a:fillRect/>
              </a:stretch>
            </p:blipFill>
            <p:spPr>
              <a:xfrm>
                <a:off x="2028887" y="362778"/>
                <a:ext cx="387671" cy="433726"/>
              </a:xfrm>
              <a:prstGeom prst="rect">
                <a:avLst/>
              </a:prstGeom>
              <a:ln w="12700" cap="flat">
                <a:noFill/>
                <a:miter lim="400000"/>
              </a:ln>
              <a:effectLst/>
            </p:spPr>
          </p:pic>
          <p:pic>
            <p:nvPicPr>
              <p:cNvPr id="1123" name="Image" descr="Image"/>
              <p:cNvPicPr>
                <a:picLocks noChangeAspect="1"/>
              </p:cNvPicPr>
              <p:nvPr/>
            </p:nvPicPr>
            <p:blipFill>
              <a:blip r:embed="rId15">
                <a:extLst/>
              </a:blip>
              <a:stretch>
                <a:fillRect/>
              </a:stretch>
            </p:blipFill>
            <p:spPr>
              <a:xfrm>
                <a:off x="2028887" y="26358"/>
                <a:ext cx="387671" cy="355852"/>
              </a:xfrm>
              <a:prstGeom prst="rect">
                <a:avLst/>
              </a:prstGeom>
              <a:ln w="12700" cap="flat">
                <a:noFill/>
                <a:miter lim="400000"/>
              </a:ln>
              <a:effectLst/>
            </p:spPr>
          </p:pic>
          <p:sp>
            <p:nvSpPr>
              <p:cNvPr id="1124"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25" name="Image" descr="Image"/>
              <p:cNvPicPr>
                <a:picLocks noChangeAspect="1"/>
              </p:cNvPicPr>
              <p:nvPr/>
            </p:nvPicPr>
            <p:blipFill>
              <a:blip r:embed="rId7">
                <a:extLst/>
              </a:blip>
              <a:stretch>
                <a:fillRect/>
              </a:stretch>
            </p:blipFill>
            <p:spPr>
              <a:xfrm>
                <a:off x="1381368" y="439578"/>
                <a:ext cx="424984" cy="426348"/>
              </a:xfrm>
              <a:prstGeom prst="rect">
                <a:avLst/>
              </a:prstGeom>
              <a:ln w="12700" cap="flat">
                <a:noFill/>
                <a:miter lim="400000"/>
              </a:ln>
              <a:effectLst/>
            </p:spPr>
          </p:pic>
          <p:pic>
            <p:nvPicPr>
              <p:cNvPr id="1126" name="Image" descr="Image"/>
              <p:cNvPicPr>
                <a:picLocks noChangeAspect="1"/>
              </p:cNvPicPr>
              <p:nvPr/>
            </p:nvPicPr>
            <p:blipFill>
              <a:blip r:embed="rId15">
                <a:extLst/>
              </a:blip>
              <a:stretch>
                <a:fillRect/>
              </a:stretch>
            </p:blipFill>
            <p:spPr>
              <a:xfrm>
                <a:off x="1403322" y="85984"/>
                <a:ext cx="381076" cy="349799"/>
              </a:xfrm>
              <a:prstGeom prst="rect">
                <a:avLst/>
              </a:prstGeom>
              <a:ln w="12700" cap="flat">
                <a:noFill/>
                <a:miter lim="400000"/>
              </a:ln>
              <a:effectLst/>
            </p:spPr>
          </p:pic>
          <p:sp>
            <p:nvSpPr>
              <p:cNvPr id="1127"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130" name="Group"/>
              <p:cNvGrpSpPr/>
              <p:nvPr/>
            </p:nvGrpSpPr>
            <p:grpSpPr>
              <a:xfrm>
                <a:off x="696690" y="58737"/>
                <a:ext cx="477737" cy="745229"/>
                <a:chOff x="-1" y="-1"/>
                <a:chExt cx="477735" cy="745228"/>
              </a:xfrm>
            </p:grpSpPr>
            <p:pic>
              <p:nvPicPr>
                <p:cNvPr id="1128" name="Image" descr="Image"/>
                <p:cNvPicPr>
                  <a:picLocks noChangeAspect="1"/>
                </p:cNvPicPr>
                <p:nvPr/>
              </p:nvPicPr>
              <p:blipFill>
                <a:blip r:embed="rId5">
                  <a:extLst/>
                </a:blip>
                <a:stretch>
                  <a:fillRect/>
                </a:stretch>
              </p:blipFill>
              <p:spPr>
                <a:xfrm>
                  <a:off x="-2" y="330623"/>
                  <a:ext cx="457278" cy="414605"/>
                </a:xfrm>
                <a:prstGeom prst="rect">
                  <a:avLst/>
                </a:prstGeom>
                <a:ln w="12700" cap="flat">
                  <a:noFill/>
                  <a:miter lim="400000"/>
                </a:ln>
                <a:effectLst/>
              </p:spPr>
            </p:pic>
            <p:pic>
              <p:nvPicPr>
                <p:cNvPr id="1129" name="Image" descr="Image"/>
                <p:cNvPicPr>
                  <a:picLocks noChangeAspect="1"/>
                </p:cNvPicPr>
                <p:nvPr/>
              </p:nvPicPr>
              <p:blipFill>
                <a:blip r:embed="rId15">
                  <a:extLst/>
                </a:blip>
                <a:stretch>
                  <a:fillRect/>
                </a:stretch>
              </p:blipFill>
              <p:spPr>
                <a:xfrm>
                  <a:off x="96914" y="-2"/>
                  <a:ext cx="380821" cy="349565"/>
                </a:xfrm>
                <a:prstGeom prst="rect">
                  <a:avLst/>
                </a:prstGeom>
                <a:ln w="12700" cap="flat">
                  <a:noFill/>
                  <a:miter lim="400000"/>
                </a:ln>
                <a:effectLst/>
              </p:spPr>
            </p:pic>
          </p:grpSp>
        </p:grpSp>
        <p:grpSp>
          <p:nvGrpSpPr>
            <p:cNvPr id="1148" name="Group"/>
            <p:cNvGrpSpPr/>
            <p:nvPr/>
          </p:nvGrpSpPr>
          <p:grpSpPr>
            <a:xfrm>
              <a:off x="0" y="6815266"/>
              <a:ext cx="3187714" cy="918071"/>
              <a:chOff x="0" y="0"/>
              <a:chExt cx="3187713" cy="918070"/>
            </a:xfrm>
          </p:grpSpPr>
          <p:sp>
            <p:nvSpPr>
              <p:cNvPr id="1132"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33" name="Image" descr="Image"/>
              <p:cNvPicPr>
                <a:picLocks noChangeAspect="1"/>
              </p:cNvPicPr>
              <p:nvPr/>
            </p:nvPicPr>
            <p:blipFill>
              <a:blip r:embed="rId9">
                <a:extLst/>
              </a:blip>
              <a:stretch>
                <a:fillRect/>
              </a:stretch>
            </p:blipFill>
            <p:spPr>
              <a:xfrm>
                <a:off x="2692563" y="343642"/>
                <a:ext cx="423600" cy="443239"/>
              </a:xfrm>
              <a:prstGeom prst="rect">
                <a:avLst/>
              </a:prstGeom>
              <a:ln w="12700" cap="flat">
                <a:noFill/>
                <a:miter lim="400000"/>
              </a:ln>
              <a:effectLst/>
            </p:spPr>
          </p:pic>
          <p:pic>
            <p:nvPicPr>
              <p:cNvPr id="1134" name="Image" descr="Image"/>
              <p:cNvPicPr>
                <a:picLocks noChangeAspect="1"/>
              </p:cNvPicPr>
              <p:nvPr/>
            </p:nvPicPr>
            <p:blipFill>
              <a:blip r:embed="rId15">
                <a:extLst/>
              </a:blip>
              <a:stretch>
                <a:fillRect/>
              </a:stretch>
            </p:blipFill>
            <p:spPr>
              <a:xfrm>
                <a:off x="2714157" y="25169"/>
                <a:ext cx="372678" cy="342087"/>
              </a:xfrm>
              <a:prstGeom prst="rect">
                <a:avLst/>
              </a:prstGeom>
              <a:ln w="12700" cap="flat">
                <a:noFill/>
                <a:miter lim="400000"/>
              </a:ln>
              <a:effectLst/>
            </p:spPr>
          </p:pic>
          <p:sp>
            <p:nvSpPr>
              <p:cNvPr id="1135"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36" name="Image" descr="Image"/>
              <p:cNvPicPr>
                <a:picLocks noChangeAspect="1"/>
              </p:cNvPicPr>
              <p:nvPr/>
            </p:nvPicPr>
            <p:blipFill>
              <a:blip r:embed="rId14">
                <a:extLst/>
              </a:blip>
              <a:stretch>
                <a:fillRect/>
              </a:stretch>
            </p:blipFill>
            <p:spPr>
              <a:xfrm>
                <a:off x="84994" y="441732"/>
                <a:ext cx="393128" cy="424597"/>
              </a:xfrm>
              <a:prstGeom prst="rect">
                <a:avLst/>
              </a:prstGeom>
              <a:ln w="12700" cap="flat">
                <a:noFill/>
                <a:miter lim="400000"/>
              </a:ln>
              <a:effectLst/>
            </p:spPr>
          </p:pic>
          <p:pic>
            <p:nvPicPr>
              <p:cNvPr id="1137" name="Image" descr="Image"/>
              <p:cNvPicPr>
                <a:picLocks noChangeAspect="1"/>
              </p:cNvPicPr>
              <p:nvPr/>
            </p:nvPicPr>
            <p:blipFill>
              <a:blip r:embed="rId15">
                <a:extLst/>
              </a:blip>
              <a:stretch>
                <a:fillRect/>
              </a:stretch>
            </p:blipFill>
            <p:spPr>
              <a:xfrm>
                <a:off x="116850" y="104826"/>
                <a:ext cx="393128" cy="360862"/>
              </a:xfrm>
              <a:prstGeom prst="rect">
                <a:avLst/>
              </a:prstGeom>
              <a:ln w="12700" cap="flat">
                <a:noFill/>
                <a:miter lim="400000"/>
              </a:ln>
              <a:effectLst/>
            </p:spPr>
          </p:pic>
          <p:sp>
            <p:nvSpPr>
              <p:cNvPr id="1138"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39" name="Image" descr="Image"/>
              <p:cNvPicPr>
                <a:picLocks noChangeAspect="1"/>
              </p:cNvPicPr>
              <p:nvPr/>
            </p:nvPicPr>
            <p:blipFill>
              <a:blip r:embed="rId13">
                <a:extLst/>
              </a:blip>
              <a:stretch>
                <a:fillRect/>
              </a:stretch>
            </p:blipFill>
            <p:spPr>
              <a:xfrm>
                <a:off x="2028887" y="362777"/>
                <a:ext cx="387671" cy="433727"/>
              </a:xfrm>
              <a:prstGeom prst="rect">
                <a:avLst/>
              </a:prstGeom>
              <a:ln w="12700" cap="flat">
                <a:noFill/>
                <a:miter lim="400000"/>
              </a:ln>
              <a:effectLst/>
            </p:spPr>
          </p:pic>
          <p:pic>
            <p:nvPicPr>
              <p:cNvPr id="1140" name="Image" descr="Image"/>
              <p:cNvPicPr>
                <a:picLocks noChangeAspect="1"/>
              </p:cNvPicPr>
              <p:nvPr/>
            </p:nvPicPr>
            <p:blipFill>
              <a:blip r:embed="rId15">
                <a:extLst/>
              </a:blip>
              <a:stretch>
                <a:fillRect/>
              </a:stretch>
            </p:blipFill>
            <p:spPr>
              <a:xfrm>
                <a:off x="2028887" y="26358"/>
                <a:ext cx="387671" cy="355851"/>
              </a:xfrm>
              <a:prstGeom prst="rect">
                <a:avLst/>
              </a:prstGeom>
              <a:ln w="12700" cap="flat">
                <a:noFill/>
                <a:miter lim="400000"/>
              </a:ln>
              <a:effectLst/>
            </p:spPr>
          </p:pic>
          <p:sp>
            <p:nvSpPr>
              <p:cNvPr id="1141"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42" name="Image" descr="Image"/>
              <p:cNvPicPr>
                <a:picLocks noChangeAspect="1"/>
              </p:cNvPicPr>
              <p:nvPr/>
            </p:nvPicPr>
            <p:blipFill>
              <a:blip r:embed="rId7">
                <a:extLst/>
              </a:blip>
              <a:stretch>
                <a:fillRect/>
              </a:stretch>
            </p:blipFill>
            <p:spPr>
              <a:xfrm>
                <a:off x="1381368" y="439578"/>
                <a:ext cx="424984" cy="426347"/>
              </a:xfrm>
              <a:prstGeom prst="rect">
                <a:avLst/>
              </a:prstGeom>
              <a:ln w="12700" cap="flat">
                <a:noFill/>
                <a:miter lim="400000"/>
              </a:ln>
              <a:effectLst/>
            </p:spPr>
          </p:pic>
          <p:pic>
            <p:nvPicPr>
              <p:cNvPr id="1143" name="Image" descr="Image"/>
              <p:cNvPicPr>
                <a:picLocks noChangeAspect="1"/>
              </p:cNvPicPr>
              <p:nvPr/>
            </p:nvPicPr>
            <p:blipFill>
              <a:blip r:embed="rId15">
                <a:extLst/>
              </a:blip>
              <a:stretch>
                <a:fillRect/>
              </a:stretch>
            </p:blipFill>
            <p:spPr>
              <a:xfrm>
                <a:off x="1403322" y="85984"/>
                <a:ext cx="381076" cy="349799"/>
              </a:xfrm>
              <a:prstGeom prst="rect">
                <a:avLst/>
              </a:prstGeom>
              <a:ln w="12700" cap="flat">
                <a:noFill/>
                <a:miter lim="400000"/>
              </a:ln>
              <a:effectLst/>
            </p:spPr>
          </p:pic>
          <p:sp>
            <p:nvSpPr>
              <p:cNvPr id="1144"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147" name="Group"/>
              <p:cNvGrpSpPr/>
              <p:nvPr/>
            </p:nvGrpSpPr>
            <p:grpSpPr>
              <a:xfrm>
                <a:off x="696690" y="58736"/>
                <a:ext cx="477737" cy="745229"/>
                <a:chOff x="-1" y="-1"/>
                <a:chExt cx="477735" cy="745227"/>
              </a:xfrm>
            </p:grpSpPr>
            <p:pic>
              <p:nvPicPr>
                <p:cNvPr id="1145" name="Image" descr="Image"/>
                <p:cNvPicPr>
                  <a:picLocks noChangeAspect="1"/>
                </p:cNvPicPr>
                <p:nvPr/>
              </p:nvPicPr>
              <p:blipFill>
                <a:blip r:embed="rId5">
                  <a:extLst/>
                </a:blip>
                <a:stretch>
                  <a:fillRect/>
                </a:stretch>
              </p:blipFill>
              <p:spPr>
                <a:xfrm>
                  <a:off x="-2" y="330622"/>
                  <a:ext cx="457278" cy="414605"/>
                </a:xfrm>
                <a:prstGeom prst="rect">
                  <a:avLst/>
                </a:prstGeom>
                <a:ln w="12700" cap="flat">
                  <a:noFill/>
                  <a:miter lim="400000"/>
                </a:ln>
                <a:effectLst/>
              </p:spPr>
            </p:pic>
            <p:pic>
              <p:nvPicPr>
                <p:cNvPr id="1146" name="Image" descr="Image"/>
                <p:cNvPicPr>
                  <a:picLocks noChangeAspect="1"/>
                </p:cNvPicPr>
                <p:nvPr/>
              </p:nvPicPr>
              <p:blipFill>
                <a:blip r:embed="rId15">
                  <a:extLst/>
                </a:blip>
                <a:stretch>
                  <a:fillRect/>
                </a:stretch>
              </p:blipFill>
              <p:spPr>
                <a:xfrm>
                  <a:off x="96914" y="-2"/>
                  <a:ext cx="380821" cy="349564"/>
                </a:xfrm>
                <a:prstGeom prst="rect">
                  <a:avLst/>
                </a:prstGeom>
                <a:ln w="12700" cap="flat">
                  <a:noFill/>
                  <a:miter lim="400000"/>
                </a:ln>
                <a:effectLst/>
              </p:spPr>
            </p:pic>
          </p:grpSp>
        </p:grpSp>
        <p:grpSp>
          <p:nvGrpSpPr>
            <p:cNvPr id="1165" name="Group"/>
            <p:cNvGrpSpPr/>
            <p:nvPr/>
          </p:nvGrpSpPr>
          <p:grpSpPr>
            <a:xfrm>
              <a:off x="0" y="5840283"/>
              <a:ext cx="3187714" cy="918071"/>
              <a:chOff x="0" y="0"/>
              <a:chExt cx="3187713" cy="918070"/>
            </a:xfrm>
          </p:grpSpPr>
          <p:sp>
            <p:nvSpPr>
              <p:cNvPr id="1149"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50" name="Image" descr="Image"/>
              <p:cNvPicPr>
                <a:picLocks noChangeAspect="1"/>
              </p:cNvPicPr>
              <p:nvPr/>
            </p:nvPicPr>
            <p:blipFill>
              <a:blip r:embed="rId9">
                <a:extLst/>
              </a:blip>
              <a:stretch>
                <a:fillRect/>
              </a:stretch>
            </p:blipFill>
            <p:spPr>
              <a:xfrm>
                <a:off x="2692563" y="343642"/>
                <a:ext cx="423600" cy="443240"/>
              </a:xfrm>
              <a:prstGeom prst="rect">
                <a:avLst/>
              </a:prstGeom>
              <a:ln w="12700" cap="flat">
                <a:noFill/>
                <a:miter lim="400000"/>
              </a:ln>
              <a:effectLst/>
            </p:spPr>
          </p:pic>
          <p:pic>
            <p:nvPicPr>
              <p:cNvPr id="1151" name="Image" descr="Image"/>
              <p:cNvPicPr>
                <a:picLocks noChangeAspect="1"/>
              </p:cNvPicPr>
              <p:nvPr/>
            </p:nvPicPr>
            <p:blipFill>
              <a:blip r:embed="rId15">
                <a:extLst/>
              </a:blip>
              <a:stretch>
                <a:fillRect/>
              </a:stretch>
            </p:blipFill>
            <p:spPr>
              <a:xfrm>
                <a:off x="2714157" y="25169"/>
                <a:ext cx="372678" cy="342087"/>
              </a:xfrm>
              <a:prstGeom prst="rect">
                <a:avLst/>
              </a:prstGeom>
              <a:ln w="12700" cap="flat">
                <a:noFill/>
                <a:miter lim="400000"/>
              </a:ln>
              <a:effectLst/>
            </p:spPr>
          </p:pic>
          <p:sp>
            <p:nvSpPr>
              <p:cNvPr id="1152"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53" name="Image" descr="Image"/>
              <p:cNvPicPr>
                <a:picLocks noChangeAspect="1"/>
              </p:cNvPicPr>
              <p:nvPr/>
            </p:nvPicPr>
            <p:blipFill>
              <a:blip r:embed="rId14">
                <a:extLst/>
              </a:blip>
              <a:stretch>
                <a:fillRect/>
              </a:stretch>
            </p:blipFill>
            <p:spPr>
              <a:xfrm>
                <a:off x="84994" y="441733"/>
                <a:ext cx="393128" cy="424597"/>
              </a:xfrm>
              <a:prstGeom prst="rect">
                <a:avLst/>
              </a:prstGeom>
              <a:ln w="12700" cap="flat">
                <a:noFill/>
                <a:miter lim="400000"/>
              </a:ln>
              <a:effectLst/>
            </p:spPr>
          </p:pic>
          <p:pic>
            <p:nvPicPr>
              <p:cNvPr id="1154" name="Image" descr="Image"/>
              <p:cNvPicPr>
                <a:picLocks noChangeAspect="1"/>
              </p:cNvPicPr>
              <p:nvPr/>
            </p:nvPicPr>
            <p:blipFill>
              <a:blip r:embed="rId15">
                <a:extLst/>
              </a:blip>
              <a:stretch>
                <a:fillRect/>
              </a:stretch>
            </p:blipFill>
            <p:spPr>
              <a:xfrm>
                <a:off x="116850" y="104827"/>
                <a:ext cx="393128" cy="360862"/>
              </a:xfrm>
              <a:prstGeom prst="rect">
                <a:avLst/>
              </a:prstGeom>
              <a:ln w="12700" cap="flat">
                <a:noFill/>
                <a:miter lim="400000"/>
              </a:ln>
              <a:effectLst/>
            </p:spPr>
          </p:pic>
          <p:sp>
            <p:nvSpPr>
              <p:cNvPr id="1155"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56" name="Image" descr="Image"/>
              <p:cNvPicPr>
                <a:picLocks noChangeAspect="1"/>
              </p:cNvPicPr>
              <p:nvPr/>
            </p:nvPicPr>
            <p:blipFill>
              <a:blip r:embed="rId13">
                <a:extLst/>
              </a:blip>
              <a:stretch>
                <a:fillRect/>
              </a:stretch>
            </p:blipFill>
            <p:spPr>
              <a:xfrm>
                <a:off x="2028887" y="362777"/>
                <a:ext cx="387671" cy="433727"/>
              </a:xfrm>
              <a:prstGeom prst="rect">
                <a:avLst/>
              </a:prstGeom>
              <a:ln w="12700" cap="flat">
                <a:noFill/>
                <a:miter lim="400000"/>
              </a:ln>
              <a:effectLst/>
            </p:spPr>
          </p:pic>
          <p:pic>
            <p:nvPicPr>
              <p:cNvPr id="1157" name="Image" descr="Image"/>
              <p:cNvPicPr>
                <a:picLocks noChangeAspect="1"/>
              </p:cNvPicPr>
              <p:nvPr/>
            </p:nvPicPr>
            <p:blipFill>
              <a:blip r:embed="rId15">
                <a:extLst/>
              </a:blip>
              <a:stretch>
                <a:fillRect/>
              </a:stretch>
            </p:blipFill>
            <p:spPr>
              <a:xfrm>
                <a:off x="2028887" y="26359"/>
                <a:ext cx="387671" cy="355851"/>
              </a:xfrm>
              <a:prstGeom prst="rect">
                <a:avLst/>
              </a:prstGeom>
              <a:ln w="12700" cap="flat">
                <a:noFill/>
                <a:miter lim="400000"/>
              </a:ln>
              <a:effectLst/>
            </p:spPr>
          </p:pic>
          <p:sp>
            <p:nvSpPr>
              <p:cNvPr id="1158"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59" name="Image" descr="Image"/>
              <p:cNvPicPr>
                <a:picLocks noChangeAspect="1"/>
              </p:cNvPicPr>
              <p:nvPr/>
            </p:nvPicPr>
            <p:blipFill>
              <a:blip r:embed="rId7">
                <a:extLst/>
              </a:blip>
              <a:stretch>
                <a:fillRect/>
              </a:stretch>
            </p:blipFill>
            <p:spPr>
              <a:xfrm>
                <a:off x="1381368" y="439578"/>
                <a:ext cx="424984" cy="426348"/>
              </a:xfrm>
              <a:prstGeom prst="rect">
                <a:avLst/>
              </a:prstGeom>
              <a:ln w="12700" cap="flat">
                <a:noFill/>
                <a:miter lim="400000"/>
              </a:ln>
              <a:effectLst/>
            </p:spPr>
          </p:pic>
          <p:pic>
            <p:nvPicPr>
              <p:cNvPr id="1160" name="Image" descr="Image"/>
              <p:cNvPicPr>
                <a:picLocks noChangeAspect="1"/>
              </p:cNvPicPr>
              <p:nvPr/>
            </p:nvPicPr>
            <p:blipFill>
              <a:blip r:embed="rId15">
                <a:extLst/>
              </a:blip>
              <a:stretch>
                <a:fillRect/>
              </a:stretch>
            </p:blipFill>
            <p:spPr>
              <a:xfrm>
                <a:off x="1403322" y="85985"/>
                <a:ext cx="381076" cy="349798"/>
              </a:xfrm>
              <a:prstGeom prst="rect">
                <a:avLst/>
              </a:prstGeom>
              <a:ln w="12700" cap="flat">
                <a:noFill/>
                <a:miter lim="400000"/>
              </a:ln>
              <a:effectLst/>
            </p:spPr>
          </p:pic>
          <p:sp>
            <p:nvSpPr>
              <p:cNvPr id="1161"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164" name="Group"/>
              <p:cNvGrpSpPr/>
              <p:nvPr/>
            </p:nvGrpSpPr>
            <p:grpSpPr>
              <a:xfrm>
                <a:off x="696690" y="58737"/>
                <a:ext cx="477737" cy="745229"/>
                <a:chOff x="-1" y="-1"/>
                <a:chExt cx="477735" cy="745227"/>
              </a:xfrm>
            </p:grpSpPr>
            <p:pic>
              <p:nvPicPr>
                <p:cNvPr id="1162" name="Image" descr="Image"/>
                <p:cNvPicPr>
                  <a:picLocks noChangeAspect="1"/>
                </p:cNvPicPr>
                <p:nvPr/>
              </p:nvPicPr>
              <p:blipFill>
                <a:blip r:embed="rId5">
                  <a:extLst/>
                </a:blip>
                <a:stretch>
                  <a:fillRect/>
                </a:stretch>
              </p:blipFill>
              <p:spPr>
                <a:xfrm>
                  <a:off x="-2" y="330622"/>
                  <a:ext cx="457278" cy="414605"/>
                </a:xfrm>
                <a:prstGeom prst="rect">
                  <a:avLst/>
                </a:prstGeom>
                <a:ln w="12700" cap="flat">
                  <a:noFill/>
                  <a:miter lim="400000"/>
                </a:ln>
                <a:effectLst/>
              </p:spPr>
            </p:pic>
            <p:pic>
              <p:nvPicPr>
                <p:cNvPr id="1163" name="Image" descr="Image"/>
                <p:cNvPicPr>
                  <a:picLocks noChangeAspect="1"/>
                </p:cNvPicPr>
                <p:nvPr/>
              </p:nvPicPr>
              <p:blipFill>
                <a:blip r:embed="rId15">
                  <a:extLst/>
                </a:blip>
                <a:stretch>
                  <a:fillRect/>
                </a:stretch>
              </p:blipFill>
              <p:spPr>
                <a:xfrm>
                  <a:off x="96914" y="-2"/>
                  <a:ext cx="380821" cy="349564"/>
                </a:xfrm>
                <a:prstGeom prst="rect">
                  <a:avLst/>
                </a:prstGeom>
                <a:ln w="12700" cap="flat">
                  <a:noFill/>
                  <a:miter lim="400000"/>
                </a:ln>
                <a:effectLst/>
              </p:spPr>
            </p:pic>
          </p:grpSp>
        </p:grpSp>
        <p:grpSp>
          <p:nvGrpSpPr>
            <p:cNvPr id="1182" name="Group"/>
            <p:cNvGrpSpPr/>
            <p:nvPr/>
          </p:nvGrpSpPr>
          <p:grpSpPr>
            <a:xfrm>
              <a:off x="0" y="4865302"/>
              <a:ext cx="3187714" cy="918071"/>
              <a:chOff x="0" y="0"/>
              <a:chExt cx="3187713" cy="918070"/>
            </a:xfrm>
          </p:grpSpPr>
          <p:sp>
            <p:nvSpPr>
              <p:cNvPr id="1166"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67" name="Image" descr="Image"/>
              <p:cNvPicPr>
                <a:picLocks noChangeAspect="1"/>
              </p:cNvPicPr>
              <p:nvPr/>
            </p:nvPicPr>
            <p:blipFill>
              <a:blip r:embed="rId9">
                <a:extLst/>
              </a:blip>
              <a:stretch>
                <a:fillRect/>
              </a:stretch>
            </p:blipFill>
            <p:spPr>
              <a:xfrm>
                <a:off x="2692563" y="343642"/>
                <a:ext cx="423600" cy="443239"/>
              </a:xfrm>
              <a:prstGeom prst="rect">
                <a:avLst/>
              </a:prstGeom>
              <a:ln w="12700" cap="flat">
                <a:noFill/>
                <a:miter lim="400000"/>
              </a:ln>
              <a:effectLst/>
            </p:spPr>
          </p:pic>
          <p:pic>
            <p:nvPicPr>
              <p:cNvPr id="1168" name="Image" descr="Image"/>
              <p:cNvPicPr>
                <a:picLocks noChangeAspect="1"/>
              </p:cNvPicPr>
              <p:nvPr/>
            </p:nvPicPr>
            <p:blipFill>
              <a:blip r:embed="rId15">
                <a:extLst/>
              </a:blip>
              <a:stretch>
                <a:fillRect/>
              </a:stretch>
            </p:blipFill>
            <p:spPr>
              <a:xfrm>
                <a:off x="2714157" y="25169"/>
                <a:ext cx="372678" cy="342087"/>
              </a:xfrm>
              <a:prstGeom prst="rect">
                <a:avLst/>
              </a:prstGeom>
              <a:ln w="12700" cap="flat">
                <a:noFill/>
                <a:miter lim="400000"/>
              </a:ln>
              <a:effectLst/>
            </p:spPr>
          </p:pic>
          <p:sp>
            <p:nvSpPr>
              <p:cNvPr id="1169"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70" name="Image" descr="Image"/>
              <p:cNvPicPr>
                <a:picLocks noChangeAspect="1"/>
              </p:cNvPicPr>
              <p:nvPr/>
            </p:nvPicPr>
            <p:blipFill>
              <a:blip r:embed="rId14">
                <a:extLst/>
              </a:blip>
              <a:stretch>
                <a:fillRect/>
              </a:stretch>
            </p:blipFill>
            <p:spPr>
              <a:xfrm>
                <a:off x="84994" y="441733"/>
                <a:ext cx="393128" cy="424597"/>
              </a:xfrm>
              <a:prstGeom prst="rect">
                <a:avLst/>
              </a:prstGeom>
              <a:ln w="12700" cap="flat">
                <a:noFill/>
                <a:miter lim="400000"/>
              </a:ln>
              <a:effectLst/>
            </p:spPr>
          </p:pic>
          <p:pic>
            <p:nvPicPr>
              <p:cNvPr id="1171" name="Image" descr="Image"/>
              <p:cNvPicPr>
                <a:picLocks noChangeAspect="1"/>
              </p:cNvPicPr>
              <p:nvPr/>
            </p:nvPicPr>
            <p:blipFill>
              <a:blip r:embed="rId15">
                <a:extLst/>
              </a:blip>
              <a:stretch>
                <a:fillRect/>
              </a:stretch>
            </p:blipFill>
            <p:spPr>
              <a:xfrm>
                <a:off x="116850" y="104827"/>
                <a:ext cx="393128" cy="360862"/>
              </a:xfrm>
              <a:prstGeom prst="rect">
                <a:avLst/>
              </a:prstGeom>
              <a:ln w="12700" cap="flat">
                <a:noFill/>
                <a:miter lim="400000"/>
              </a:ln>
              <a:effectLst/>
            </p:spPr>
          </p:pic>
          <p:sp>
            <p:nvSpPr>
              <p:cNvPr id="1172"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73" name="Image" descr="Image"/>
              <p:cNvPicPr>
                <a:picLocks noChangeAspect="1"/>
              </p:cNvPicPr>
              <p:nvPr/>
            </p:nvPicPr>
            <p:blipFill>
              <a:blip r:embed="rId13">
                <a:extLst/>
              </a:blip>
              <a:stretch>
                <a:fillRect/>
              </a:stretch>
            </p:blipFill>
            <p:spPr>
              <a:xfrm>
                <a:off x="2028887" y="362777"/>
                <a:ext cx="387671" cy="433727"/>
              </a:xfrm>
              <a:prstGeom prst="rect">
                <a:avLst/>
              </a:prstGeom>
              <a:ln w="12700" cap="flat">
                <a:noFill/>
                <a:miter lim="400000"/>
              </a:ln>
              <a:effectLst/>
            </p:spPr>
          </p:pic>
          <p:pic>
            <p:nvPicPr>
              <p:cNvPr id="1174" name="Image" descr="Image"/>
              <p:cNvPicPr>
                <a:picLocks noChangeAspect="1"/>
              </p:cNvPicPr>
              <p:nvPr/>
            </p:nvPicPr>
            <p:blipFill>
              <a:blip r:embed="rId15">
                <a:extLst/>
              </a:blip>
              <a:stretch>
                <a:fillRect/>
              </a:stretch>
            </p:blipFill>
            <p:spPr>
              <a:xfrm>
                <a:off x="2028887" y="26358"/>
                <a:ext cx="387671" cy="355851"/>
              </a:xfrm>
              <a:prstGeom prst="rect">
                <a:avLst/>
              </a:prstGeom>
              <a:ln w="12700" cap="flat">
                <a:noFill/>
                <a:miter lim="400000"/>
              </a:ln>
              <a:effectLst/>
            </p:spPr>
          </p:pic>
          <p:sp>
            <p:nvSpPr>
              <p:cNvPr id="1175"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76" name="Image" descr="Image"/>
              <p:cNvPicPr>
                <a:picLocks noChangeAspect="1"/>
              </p:cNvPicPr>
              <p:nvPr/>
            </p:nvPicPr>
            <p:blipFill>
              <a:blip r:embed="rId7">
                <a:extLst/>
              </a:blip>
              <a:stretch>
                <a:fillRect/>
              </a:stretch>
            </p:blipFill>
            <p:spPr>
              <a:xfrm>
                <a:off x="1381368" y="439578"/>
                <a:ext cx="424984" cy="426348"/>
              </a:xfrm>
              <a:prstGeom prst="rect">
                <a:avLst/>
              </a:prstGeom>
              <a:ln w="12700" cap="flat">
                <a:noFill/>
                <a:miter lim="400000"/>
              </a:ln>
              <a:effectLst/>
            </p:spPr>
          </p:pic>
          <p:pic>
            <p:nvPicPr>
              <p:cNvPr id="1177" name="Image" descr="Image"/>
              <p:cNvPicPr>
                <a:picLocks noChangeAspect="1"/>
              </p:cNvPicPr>
              <p:nvPr/>
            </p:nvPicPr>
            <p:blipFill>
              <a:blip r:embed="rId15">
                <a:extLst/>
              </a:blip>
              <a:stretch>
                <a:fillRect/>
              </a:stretch>
            </p:blipFill>
            <p:spPr>
              <a:xfrm>
                <a:off x="1403322" y="85985"/>
                <a:ext cx="381076" cy="349798"/>
              </a:xfrm>
              <a:prstGeom prst="rect">
                <a:avLst/>
              </a:prstGeom>
              <a:ln w="12700" cap="flat">
                <a:noFill/>
                <a:miter lim="400000"/>
              </a:ln>
              <a:effectLst/>
            </p:spPr>
          </p:pic>
          <p:sp>
            <p:nvSpPr>
              <p:cNvPr id="1178"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181" name="Group"/>
              <p:cNvGrpSpPr/>
              <p:nvPr/>
            </p:nvGrpSpPr>
            <p:grpSpPr>
              <a:xfrm>
                <a:off x="696690" y="58737"/>
                <a:ext cx="477737" cy="745229"/>
                <a:chOff x="-1" y="-1"/>
                <a:chExt cx="477735" cy="745227"/>
              </a:xfrm>
            </p:grpSpPr>
            <p:pic>
              <p:nvPicPr>
                <p:cNvPr id="1179" name="Image" descr="Image"/>
                <p:cNvPicPr>
                  <a:picLocks noChangeAspect="1"/>
                </p:cNvPicPr>
                <p:nvPr/>
              </p:nvPicPr>
              <p:blipFill>
                <a:blip r:embed="rId5">
                  <a:extLst/>
                </a:blip>
                <a:stretch>
                  <a:fillRect/>
                </a:stretch>
              </p:blipFill>
              <p:spPr>
                <a:xfrm>
                  <a:off x="-2" y="330622"/>
                  <a:ext cx="457278" cy="414605"/>
                </a:xfrm>
                <a:prstGeom prst="rect">
                  <a:avLst/>
                </a:prstGeom>
                <a:ln w="12700" cap="flat">
                  <a:noFill/>
                  <a:miter lim="400000"/>
                </a:ln>
                <a:effectLst/>
              </p:spPr>
            </p:pic>
            <p:pic>
              <p:nvPicPr>
                <p:cNvPr id="1180" name="Image" descr="Image"/>
                <p:cNvPicPr>
                  <a:picLocks noChangeAspect="1"/>
                </p:cNvPicPr>
                <p:nvPr/>
              </p:nvPicPr>
              <p:blipFill>
                <a:blip r:embed="rId15">
                  <a:extLst/>
                </a:blip>
                <a:stretch>
                  <a:fillRect/>
                </a:stretch>
              </p:blipFill>
              <p:spPr>
                <a:xfrm>
                  <a:off x="96914" y="-2"/>
                  <a:ext cx="380821" cy="349564"/>
                </a:xfrm>
                <a:prstGeom prst="rect">
                  <a:avLst/>
                </a:prstGeom>
                <a:ln w="12700" cap="flat">
                  <a:noFill/>
                  <a:miter lim="400000"/>
                </a:ln>
                <a:effectLst/>
              </p:spPr>
            </p:pic>
          </p:grpSp>
        </p:grpSp>
        <p:grpSp>
          <p:nvGrpSpPr>
            <p:cNvPr id="1199" name="Group"/>
            <p:cNvGrpSpPr/>
            <p:nvPr/>
          </p:nvGrpSpPr>
          <p:grpSpPr>
            <a:xfrm>
              <a:off x="1948" y="3895168"/>
              <a:ext cx="3183816" cy="916949"/>
              <a:chOff x="0" y="0"/>
              <a:chExt cx="3183814" cy="916948"/>
            </a:xfrm>
          </p:grpSpPr>
          <p:sp>
            <p:nvSpPr>
              <p:cNvPr id="1183"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84" name="Image" descr="Image"/>
              <p:cNvPicPr>
                <a:picLocks noChangeAspect="1"/>
              </p:cNvPicPr>
              <p:nvPr/>
            </p:nvPicPr>
            <p:blipFill>
              <a:blip r:embed="rId9">
                <a:extLst/>
              </a:blip>
              <a:stretch>
                <a:fillRect/>
              </a:stretch>
            </p:blipFill>
            <p:spPr>
              <a:xfrm>
                <a:off x="2689269" y="343223"/>
                <a:ext cx="423082" cy="442697"/>
              </a:xfrm>
              <a:prstGeom prst="rect">
                <a:avLst/>
              </a:prstGeom>
              <a:ln w="12700" cap="flat">
                <a:noFill/>
                <a:miter lim="400000"/>
              </a:ln>
              <a:effectLst/>
            </p:spPr>
          </p:pic>
          <p:pic>
            <p:nvPicPr>
              <p:cNvPr id="1185" name="Image" descr="Image"/>
              <p:cNvPicPr>
                <a:picLocks noChangeAspect="1"/>
              </p:cNvPicPr>
              <p:nvPr/>
            </p:nvPicPr>
            <p:blipFill>
              <a:blip r:embed="rId15">
                <a:extLst/>
              </a:blip>
              <a:stretch>
                <a:fillRect/>
              </a:stretch>
            </p:blipFill>
            <p:spPr>
              <a:xfrm>
                <a:off x="2710837" y="25138"/>
                <a:ext cx="372222" cy="341671"/>
              </a:xfrm>
              <a:prstGeom prst="rect">
                <a:avLst/>
              </a:prstGeom>
              <a:ln w="12700" cap="flat">
                <a:noFill/>
                <a:miter lim="400000"/>
              </a:ln>
              <a:effectLst/>
            </p:spPr>
          </p:pic>
          <p:sp>
            <p:nvSpPr>
              <p:cNvPr id="1186"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87" name="Image" descr="Image"/>
              <p:cNvPicPr>
                <a:picLocks noChangeAspect="1"/>
              </p:cNvPicPr>
              <p:nvPr/>
            </p:nvPicPr>
            <p:blipFill>
              <a:blip r:embed="rId14">
                <a:extLst/>
              </a:blip>
              <a:stretch>
                <a:fillRect/>
              </a:stretch>
            </p:blipFill>
            <p:spPr>
              <a:xfrm>
                <a:off x="84890" y="441193"/>
                <a:ext cx="392648" cy="424079"/>
              </a:xfrm>
              <a:prstGeom prst="rect">
                <a:avLst/>
              </a:prstGeom>
              <a:ln w="12700" cap="flat">
                <a:noFill/>
                <a:miter lim="400000"/>
              </a:ln>
              <a:effectLst/>
            </p:spPr>
          </p:pic>
          <p:pic>
            <p:nvPicPr>
              <p:cNvPr id="1188" name="Image" descr="Image"/>
              <p:cNvPicPr>
                <a:picLocks noChangeAspect="1"/>
              </p:cNvPicPr>
              <p:nvPr/>
            </p:nvPicPr>
            <p:blipFill>
              <a:blip r:embed="rId15">
                <a:extLst/>
              </a:blip>
              <a:stretch>
                <a:fillRect/>
              </a:stretch>
            </p:blipFill>
            <p:spPr>
              <a:xfrm>
                <a:off x="116707" y="104700"/>
                <a:ext cx="392648" cy="360420"/>
              </a:xfrm>
              <a:prstGeom prst="rect">
                <a:avLst/>
              </a:prstGeom>
              <a:ln w="12700" cap="flat">
                <a:noFill/>
                <a:miter lim="400000"/>
              </a:ln>
              <a:effectLst/>
            </p:spPr>
          </p:pic>
          <p:sp>
            <p:nvSpPr>
              <p:cNvPr id="1189"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90" name="Image" descr="Image"/>
              <p:cNvPicPr>
                <a:picLocks noChangeAspect="1"/>
              </p:cNvPicPr>
              <p:nvPr/>
            </p:nvPicPr>
            <p:blipFill>
              <a:blip r:embed="rId13">
                <a:extLst/>
              </a:blip>
              <a:stretch>
                <a:fillRect/>
              </a:stretch>
            </p:blipFill>
            <p:spPr>
              <a:xfrm>
                <a:off x="2026407" y="362336"/>
                <a:ext cx="387197" cy="433196"/>
              </a:xfrm>
              <a:prstGeom prst="rect">
                <a:avLst/>
              </a:prstGeom>
              <a:ln w="12700" cap="flat">
                <a:noFill/>
                <a:miter lim="400000"/>
              </a:ln>
              <a:effectLst/>
            </p:spPr>
          </p:pic>
          <p:pic>
            <p:nvPicPr>
              <p:cNvPr id="1191" name="Image" descr="Image"/>
              <p:cNvPicPr>
                <a:picLocks noChangeAspect="1"/>
              </p:cNvPicPr>
              <p:nvPr/>
            </p:nvPicPr>
            <p:blipFill>
              <a:blip r:embed="rId15">
                <a:extLst/>
              </a:blip>
              <a:stretch>
                <a:fillRect/>
              </a:stretch>
            </p:blipFill>
            <p:spPr>
              <a:xfrm>
                <a:off x="2026407" y="26327"/>
                <a:ext cx="387197" cy="355417"/>
              </a:xfrm>
              <a:prstGeom prst="rect">
                <a:avLst/>
              </a:prstGeom>
              <a:ln w="12700" cap="flat">
                <a:noFill/>
                <a:miter lim="400000"/>
              </a:ln>
              <a:effectLst/>
            </p:spPr>
          </p:pic>
          <p:sp>
            <p:nvSpPr>
              <p:cNvPr id="1192"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193" name="Image" descr="Image"/>
              <p:cNvPicPr>
                <a:picLocks noChangeAspect="1"/>
              </p:cNvPicPr>
              <p:nvPr/>
            </p:nvPicPr>
            <p:blipFill>
              <a:blip r:embed="rId7">
                <a:extLst/>
              </a:blip>
              <a:stretch>
                <a:fillRect/>
              </a:stretch>
            </p:blipFill>
            <p:spPr>
              <a:xfrm>
                <a:off x="1379678" y="439042"/>
                <a:ext cx="424464" cy="425826"/>
              </a:xfrm>
              <a:prstGeom prst="rect">
                <a:avLst/>
              </a:prstGeom>
              <a:ln w="12700" cap="flat">
                <a:noFill/>
                <a:miter lim="400000"/>
              </a:ln>
              <a:effectLst/>
            </p:spPr>
          </p:pic>
          <p:pic>
            <p:nvPicPr>
              <p:cNvPr id="1194" name="Image" descr="Image"/>
              <p:cNvPicPr>
                <a:picLocks noChangeAspect="1"/>
              </p:cNvPicPr>
              <p:nvPr/>
            </p:nvPicPr>
            <p:blipFill>
              <a:blip r:embed="rId15">
                <a:extLst/>
              </a:blip>
              <a:stretch>
                <a:fillRect/>
              </a:stretch>
            </p:blipFill>
            <p:spPr>
              <a:xfrm>
                <a:off x="1401605" y="85881"/>
                <a:ext cx="380609" cy="349371"/>
              </a:xfrm>
              <a:prstGeom prst="rect">
                <a:avLst/>
              </a:prstGeom>
              <a:ln w="12700" cap="flat">
                <a:noFill/>
                <a:miter lim="400000"/>
              </a:ln>
              <a:effectLst/>
            </p:spPr>
          </p:pic>
          <p:sp>
            <p:nvSpPr>
              <p:cNvPr id="1195"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198" name="Group"/>
              <p:cNvGrpSpPr/>
              <p:nvPr/>
            </p:nvGrpSpPr>
            <p:grpSpPr>
              <a:xfrm>
                <a:off x="695836" y="58668"/>
                <a:ext cx="477155" cy="744317"/>
                <a:chOff x="0" y="0"/>
                <a:chExt cx="477153" cy="744315"/>
              </a:xfrm>
            </p:grpSpPr>
            <p:pic>
              <p:nvPicPr>
                <p:cNvPr id="1196" name="Image" descr="Image"/>
                <p:cNvPicPr>
                  <a:picLocks noChangeAspect="1"/>
                </p:cNvPicPr>
                <p:nvPr/>
              </p:nvPicPr>
              <p:blipFill>
                <a:blip r:embed="rId5">
                  <a:extLst/>
                </a:blip>
                <a:stretch>
                  <a:fillRect/>
                </a:stretch>
              </p:blipFill>
              <p:spPr>
                <a:xfrm>
                  <a:off x="-1" y="330218"/>
                  <a:ext cx="456721" cy="414098"/>
                </a:xfrm>
                <a:prstGeom prst="rect">
                  <a:avLst/>
                </a:prstGeom>
                <a:ln w="12700" cap="flat">
                  <a:noFill/>
                  <a:miter lim="400000"/>
                </a:ln>
                <a:effectLst/>
              </p:spPr>
            </p:pic>
            <p:pic>
              <p:nvPicPr>
                <p:cNvPr id="1197" name="Image" descr="Image"/>
                <p:cNvPicPr>
                  <a:picLocks noChangeAspect="1"/>
                </p:cNvPicPr>
                <p:nvPr/>
              </p:nvPicPr>
              <p:blipFill>
                <a:blip r:embed="rId15">
                  <a:extLst/>
                </a:blip>
                <a:stretch>
                  <a:fillRect/>
                </a:stretch>
              </p:blipFill>
              <p:spPr>
                <a:xfrm>
                  <a:off x="96796" y="0"/>
                  <a:ext cx="380357" cy="349135"/>
                </a:xfrm>
                <a:prstGeom prst="rect">
                  <a:avLst/>
                </a:prstGeom>
                <a:ln w="12700" cap="flat">
                  <a:noFill/>
                  <a:miter lim="400000"/>
                </a:ln>
                <a:effectLst/>
              </p:spPr>
            </p:pic>
          </p:grpSp>
        </p:grpSp>
        <p:grpSp>
          <p:nvGrpSpPr>
            <p:cNvPr id="1216" name="Group"/>
            <p:cNvGrpSpPr/>
            <p:nvPr/>
          </p:nvGrpSpPr>
          <p:grpSpPr>
            <a:xfrm>
              <a:off x="1946" y="2921376"/>
              <a:ext cx="3183820" cy="916951"/>
              <a:chOff x="0" y="0"/>
              <a:chExt cx="3183818" cy="916950"/>
            </a:xfrm>
          </p:grpSpPr>
          <p:sp>
            <p:nvSpPr>
              <p:cNvPr id="1200"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01" name="Image" descr="Image"/>
              <p:cNvPicPr>
                <a:picLocks noChangeAspect="1"/>
              </p:cNvPicPr>
              <p:nvPr/>
            </p:nvPicPr>
            <p:blipFill>
              <a:blip r:embed="rId9">
                <a:extLst/>
              </a:blip>
              <a:stretch>
                <a:fillRect/>
              </a:stretch>
            </p:blipFill>
            <p:spPr>
              <a:xfrm>
                <a:off x="2689274" y="343224"/>
                <a:ext cx="423081" cy="442700"/>
              </a:xfrm>
              <a:prstGeom prst="rect">
                <a:avLst/>
              </a:prstGeom>
              <a:ln w="12700" cap="flat">
                <a:noFill/>
                <a:miter lim="400000"/>
              </a:ln>
              <a:effectLst/>
            </p:spPr>
          </p:pic>
          <p:pic>
            <p:nvPicPr>
              <p:cNvPr id="1202" name="Image" descr="Image"/>
              <p:cNvPicPr>
                <a:picLocks noChangeAspect="1"/>
              </p:cNvPicPr>
              <p:nvPr/>
            </p:nvPicPr>
            <p:blipFill>
              <a:blip r:embed="rId15">
                <a:extLst/>
              </a:blip>
              <a:stretch>
                <a:fillRect/>
              </a:stretch>
            </p:blipFill>
            <p:spPr>
              <a:xfrm>
                <a:off x="2710842" y="25138"/>
                <a:ext cx="372221" cy="341671"/>
              </a:xfrm>
              <a:prstGeom prst="rect">
                <a:avLst/>
              </a:prstGeom>
              <a:ln w="12700" cap="flat">
                <a:noFill/>
                <a:miter lim="400000"/>
              </a:ln>
              <a:effectLst/>
            </p:spPr>
          </p:pic>
          <p:sp>
            <p:nvSpPr>
              <p:cNvPr id="1203"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04" name="Image" descr="Image"/>
              <p:cNvPicPr>
                <a:picLocks noChangeAspect="1"/>
              </p:cNvPicPr>
              <p:nvPr/>
            </p:nvPicPr>
            <p:blipFill>
              <a:blip r:embed="rId14">
                <a:extLst/>
              </a:blip>
              <a:stretch>
                <a:fillRect/>
              </a:stretch>
            </p:blipFill>
            <p:spPr>
              <a:xfrm>
                <a:off x="84891" y="441194"/>
                <a:ext cx="392647" cy="424081"/>
              </a:xfrm>
              <a:prstGeom prst="rect">
                <a:avLst/>
              </a:prstGeom>
              <a:ln w="12700" cap="flat">
                <a:noFill/>
                <a:miter lim="400000"/>
              </a:ln>
              <a:effectLst/>
            </p:spPr>
          </p:pic>
          <p:pic>
            <p:nvPicPr>
              <p:cNvPr id="1205" name="Image" descr="Image"/>
              <p:cNvPicPr>
                <a:picLocks noChangeAspect="1"/>
              </p:cNvPicPr>
              <p:nvPr/>
            </p:nvPicPr>
            <p:blipFill>
              <a:blip r:embed="rId15">
                <a:extLst/>
              </a:blip>
              <a:stretch>
                <a:fillRect/>
              </a:stretch>
            </p:blipFill>
            <p:spPr>
              <a:xfrm>
                <a:off x="116708" y="104699"/>
                <a:ext cx="392647" cy="360423"/>
              </a:xfrm>
              <a:prstGeom prst="rect">
                <a:avLst/>
              </a:prstGeom>
              <a:ln w="12700" cap="flat">
                <a:noFill/>
                <a:miter lim="400000"/>
              </a:ln>
              <a:effectLst/>
            </p:spPr>
          </p:pic>
          <p:sp>
            <p:nvSpPr>
              <p:cNvPr id="1206"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07" name="Image" descr="Image"/>
              <p:cNvPicPr>
                <a:picLocks noChangeAspect="1"/>
              </p:cNvPicPr>
              <p:nvPr/>
            </p:nvPicPr>
            <p:blipFill>
              <a:blip r:embed="rId13">
                <a:extLst/>
              </a:blip>
              <a:stretch>
                <a:fillRect/>
              </a:stretch>
            </p:blipFill>
            <p:spPr>
              <a:xfrm>
                <a:off x="2026409" y="362336"/>
                <a:ext cx="387197" cy="433200"/>
              </a:xfrm>
              <a:prstGeom prst="rect">
                <a:avLst/>
              </a:prstGeom>
              <a:ln w="12700" cap="flat">
                <a:noFill/>
                <a:miter lim="400000"/>
              </a:ln>
              <a:effectLst/>
            </p:spPr>
          </p:pic>
          <p:pic>
            <p:nvPicPr>
              <p:cNvPr id="1208" name="Image" descr="Image"/>
              <p:cNvPicPr>
                <a:picLocks noChangeAspect="1"/>
              </p:cNvPicPr>
              <p:nvPr/>
            </p:nvPicPr>
            <p:blipFill>
              <a:blip r:embed="rId15">
                <a:extLst/>
              </a:blip>
              <a:stretch>
                <a:fillRect/>
              </a:stretch>
            </p:blipFill>
            <p:spPr>
              <a:xfrm>
                <a:off x="2026409" y="26327"/>
                <a:ext cx="387197" cy="355417"/>
              </a:xfrm>
              <a:prstGeom prst="rect">
                <a:avLst/>
              </a:prstGeom>
              <a:ln w="12700" cap="flat">
                <a:noFill/>
                <a:miter lim="400000"/>
              </a:ln>
              <a:effectLst/>
            </p:spPr>
          </p:pic>
          <p:sp>
            <p:nvSpPr>
              <p:cNvPr id="1209"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10" name="Image" descr="Image"/>
              <p:cNvPicPr>
                <a:picLocks noChangeAspect="1"/>
              </p:cNvPicPr>
              <p:nvPr/>
            </p:nvPicPr>
            <p:blipFill>
              <a:blip r:embed="rId7">
                <a:extLst/>
              </a:blip>
              <a:stretch>
                <a:fillRect/>
              </a:stretch>
            </p:blipFill>
            <p:spPr>
              <a:xfrm>
                <a:off x="1379680" y="439044"/>
                <a:ext cx="424464" cy="425828"/>
              </a:xfrm>
              <a:prstGeom prst="rect">
                <a:avLst/>
              </a:prstGeom>
              <a:ln w="12700" cap="flat">
                <a:noFill/>
                <a:miter lim="400000"/>
              </a:ln>
              <a:effectLst/>
            </p:spPr>
          </p:pic>
          <p:pic>
            <p:nvPicPr>
              <p:cNvPr id="1211" name="Image" descr="Image"/>
              <p:cNvPicPr>
                <a:picLocks noChangeAspect="1"/>
              </p:cNvPicPr>
              <p:nvPr/>
            </p:nvPicPr>
            <p:blipFill>
              <a:blip r:embed="rId15">
                <a:extLst/>
              </a:blip>
              <a:stretch>
                <a:fillRect/>
              </a:stretch>
            </p:blipFill>
            <p:spPr>
              <a:xfrm>
                <a:off x="1401607" y="85880"/>
                <a:ext cx="380610" cy="349374"/>
              </a:xfrm>
              <a:prstGeom prst="rect">
                <a:avLst/>
              </a:prstGeom>
              <a:ln w="12700" cap="flat">
                <a:noFill/>
                <a:miter lim="400000"/>
              </a:ln>
              <a:effectLst/>
            </p:spPr>
          </p:pic>
          <p:sp>
            <p:nvSpPr>
              <p:cNvPr id="1212"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215" name="Group"/>
              <p:cNvGrpSpPr/>
              <p:nvPr/>
            </p:nvGrpSpPr>
            <p:grpSpPr>
              <a:xfrm>
                <a:off x="695839" y="58667"/>
                <a:ext cx="477154" cy="744319"/>
                <a:chOff x="0" y="0"/>
                <a:chExt cx="477152" cy="744318"/>
              </a:xfrm>
            </p:grpSpPr>
            <p:pic>
              <p:nvPicPr>
                <p:cNvPr id="1213" name="Image" descr="Image"/>
                <p:cNvPicPr>
                  <a:picLocks noChangeAspect="1"/>
                </p:cNvPicPr>
                <p:nvPr/>
              </p:nvPicPr>
              <p:blipFill>
                <a:blip r:embed="rId5">
                  <a:extLst/>
                </a:blip>
                <a:stretch>
                  <a:fillRect/>
                </a:stretch>
              </p:blipFill>
              <p:spPr>
                <a:xfrm>
                  <a:off x="-1" y="330220"/>
                  <a:ext cx="456720" cy="414099"/>
                </a:xfrm>
                <a:prstGeom prst="rect">
                  <a:avLst/>
                </a:prstGeom>
                <a:ln w="12700" cap="flat">
                  <a:noFill/>
                  <a:miter lim="400000"/>
                </a:ln>
                <a:effectLst/>
              </p:spPr>
            </p:pic>
            <p:pic>
              <p:nvPicPr>
                <p:cNvPr id="1214" name="Image" descr="Image"/>
                <p:cNvPicPr>
                  <a:picLocks noChangeAspect="1"/>
                </p:cNvPicPr>
                <p:nvPr/>
              </p:nvPicPr>
              <p:blipFill>
                <a:blip r:embed="rId15">
                  <a:extLst/>
                </a:blip>
                <a:stretch>
                  <a:fillRect/>
                </a:stretch>
              </p:blipFill>
              <p:spPr>
                <a:xfrm>
                  <a:off x="96796" y="-1"/>
                  <a:ext cx="380357" cy="349138"/>
                </a:xfrm>
                <a:prstGeom prst="rect">
                  <a:avLst/>
                </a:prstGeom>
                <a:ln w="12700" cap="flat">
                  <a:noFill/>
                  <a:miter lim="400000"/>
                </a:ln>
                <a:effectLst/>
              </p:spPr>
            </p:pic>
          </p:grpSp>
        </p:grpSp>
        <p:grpSp>
          <p:nvGrpSpPr>
            <p:cNvPr id="1233" name="Group"/>
            <p:cNvGrpSpPr/>
            <p:nvPr/>
          </p:nvGrpSpPr>
          <p:grpSpPr>
            <a:xfrm>
              <a:off x="1946" y="1947584"/>
              <a:ext cx="3183820" cy="916951"/>
              <a:chOff x="0" y="0"/>
              <a:chExt cx="3183818" cy="916950"/>
            </a:xfrm>
          </p:grpSpPr>
          <p:sp>
            <p:nvSpPr>
              <p:cNvPr id="1217"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18" name="Image" descr="Image"/>
              <p:cNvPicPr>
                <a:picLocks noChangeAspect="1"/>
              </p:cNvPicPr>
              <p:nvPr/>
            </p:nvPicPr>
            <p:blipFill>
              <a:blip r:embed="rId9">
                <a:extLst/>
              </a:blip>
              <a:stretch>
                <a:fillRect/>
              </a:stretch>
            </p:blipFill>
            <p:spPr>
              <a:xfrm>
                <a:off x="2689274" y="343224"/>
                <a:ext cx="423081" cy="442700"/>
              </a:xfrm>
              <a:prstGeom prst="rect">
                <a:avLst/>
              </a:prstGeom>
              <a:ln w="12700" cap="flat">
                <a:noFill/>
                <a:miter lim="400000"/>
              </a:ln>
              <a:effectLst/>
            </p:spPr>
          </p:pic>
          <p:pic>
            <p:nvPicPr>
              <p:cNvPr id="1219" name="Image" descr="Image"/>
              <p:cNvPicPr>
                <a:picLocks noChangeAspect="1"/>
              </p:cNvPicPr>
              <p:nvPr/>
            </p:nvPicPr>
            <p:blipFill>
              <a:blip r:embed="rId15">
                <a:extLst/>
              </a:blip>
              <a:stretch>
                <a:fillRect/>
              </a:stretch>
            </p:blipFill>
            <p:spPr>
              <a:xfrm>
                <a:off x="2710842" y="25138"/>
                <a:ext cx="372221" cy="341671"/>
              </a:xfrm>
              <a:prstGeom prst="rect">
                <a:avLst/>
              </a:prstGeom>
              <a:ln w="12700" cap="flat">
                <a:noFill/>
                <a:miter lim="400000"/>
              </a:ln>
              <a:effectLst/>
            </p:spPr>
          </p:pic>
          <p:sp>
            <p:nvSpPr>
              <p:cNvPr id="1220"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21" name="Image" descr="Image"/>
              <p:cNvPicPr>
                <a:picLocks noChangeAspect="1"/>
              </p:cNvPicPr>
              <p:nvPr/>
            </p:nvPicPr>
            <p:blipFill>
              <a:blip r:embed="rId14">
                <a:extLst/>
              </a:blip>
              <a:stretch>
                <a:fillRect/>
              </a:stretch>
            </p:blipFill>
            <p:spPr>
              <a:xfrm>
                <a:off x="84891" y="441195"/>
                <a:ext cx="392647" cy="424081"/>
              </a:xfrm>
              <a:prstGeom prst="rect">
                <a:avLst/>
              </a:prstGeom>
              <a:ln w="12700" cap="flat">
                <a:noFill/>
                <a:miter lim="400000"/>
              </a:ln>
              <a:effectLst/>
            </p:spPr>
          </p:pic>
          <p:pic>
            <p:nvPicPr>
              <p:cNvPr id="1222" name="Image" descr="Image"/>
              <p:cNvPicPr>
                <a:picLocks noChangeAspect="1"/>
              </p:cNvPicPr>
              <p:nvPr/>
            </p:nvPicPr>
            <p:blipFill>
              <a:blip r:embed="rId15">
                <a:extLst/>
              </a:blip>
              <a:stretch>
                <a:fillRect/>
              </a:stretch>
            </p:blipFill>
            <p:spPr>
              <a:xfrm>
                <a:off x="116708" y="104699"/>
                <a:ext cx="392647" cy="360423"/>
              </a:xfrm>
              <a:prstGeom prst="rect">
                <a:avLst/>
              </a:prstGeom>
              <a:ln w="12700" cap="flat">
                <a:noFill/>
                <a:miter lim="400000"/>
              </a:ln>
              <a:effectLst/>
            </p:spPr>
          </p:pic>
          <p:sp>
            <p:nvSpPr>
              <p:cNvPr id="1223"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24" name="Image" descr="Image"/>
              <p:cNvPicPr>
                <a:picLocks noChangeAspect="1"/>
              </p:cNvPicPr>
              <p:nvPr/>
            </p:nvPicPr>
            <p:blipFill>
              <a:blip r:embed="rId13">
                <a:extLst/>
              </a:blip>
              <a:stretch>
                <a:fillRect/>
              </a:stretch>
            </p:blipFill>
            <p:spPr>
              <a:xfrm>
                <a:off x="2026409" y="362336"/>
                <a:ext cx="387197" cy="433199"/>
              </a:xfrm>
              <a:prstGeom prst="rect">
                <a:avLst/>
              </a:prstGeom>
              <a:ln w="12700" cap="flat">
                <a:noFill/>
                <a:miter lim="400000"/>
              </a:ln>
              <a:effectLst/>
            </p:spPr>
          </p:pic>
          <p:pic>
            <p:nvPicPr>
              <p:cNvPr id="1225" name="Image" descr="Image"/>
              <p:cNvPicPr>
                <a:picLocks noChangeAspect="1"/>
              </p:cNvPicPr>
              <p:nvPr/>
            </p:nvPicPr>
            <p:blipFill>
              <a:blip r:embed="rId15">
                <a:extLst/>
              </a:blip>
              <a:stretch>
                <a:fillRect/>
              </a:stretch>
            </p:blipFill>
            <p:spPr>
              <a:xfrm>
                <a:off x="2026409" y="26327"/>
                <a:ext cx="387197" cy="355417"/>
              </a:xfrm>
              <a:prstGeom prst="rect">
                <a:avLst/>
              </a:prstGeom>
              <a:ln w="12700" cap="flat">
                <a:noFill/>
                <a:miter lim="400000"/>
              </a:ln>
              <a:effectLst/>
            </p:spPr>
          </p:pic>
          <p:sp>
            <p:nvSpPr>
              <p:cNvPr id="1226"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27" name="Image" descr="Image"/>
              <p:cNvPicPr>
                <a:picLocks noChangeAspect="1"/>
              </p:cNvPicPr>
              <p:nvPr/>
            </p:nvPicPr>
            <p:blipFill>
              <a:blip r:embed="rId7">
                <a:extLst/>
              </a:blip>
              <a:stretch>
                <a:fillRect/>
              </a:stretch>
            </p:blipFill>
            <p:spPr>
              <a:xfrm>
                <a:off x="1379680" y="439044"/>
                <a:ext cx="424464" cy="425828"/>
              </a:xfrm>
              <a:prstGeom prst="rect">
                <a:avLst/>
              </a:prstGeom>
              <a:ln w="12700" cap="flat">
                <a:noFill/>
                <a:miter lim="400000"/>
              </a:ln>
              <a:effectLst/>
            </p:spPr>
          </p:pic>
          <p:pic>
            <p:nvPicPr>
              <p:cNvPr id="1228" name="Image" descr="Image"/>
              <p:cNvPicPr>
                <a:picLocks noChangeAspect="1"/>
              </p:cNvPicPr>
              <p:nvPr/>
            </p:nvPicPr>
            <p:blipFill>
              <a:blip r:embed="rId15">
                <a:extLst/>
              </a:blip>
              <a:stretch>
                <a:fillRect/>
              </a:stretch>
            </p:blipFill>
            <p:spPr>
              <a:xfrm>
                <a:off x="1401607" y="85880"/>
                <a:ext cx="380610" cy="349374"/>
              </a:xfrm>
              <a:prstGeom prst="rect">
                <a:avLst/>
              </a:prstGeom>
              <a:ln w="12700" cap="flat">
                <a:noFill/>
                <a:miter lim="400000"/>
              </a:ln>
              <a:effectLst/>
            </p:spPr>
          </p:pic>
          <p:sp>
            <p:nvSpPr>
              <p:cNvPr id="1229"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232" name="Group"/>
              <p:cNvGrpSpPr/>
              <p:nvPr/>
            </p:nvGrpSpPr>
            <p:grpSpPr>
              <a:xfrm>
                <a:off x="695839" y="58667"/>
                <a:ext cx="477154" cy="744319"/>
                <a:chOff x="0" y="0"/>
                <a:chExt cx="477152" cy="744318"/>
              </a:xfrm>
            </p:grpSpPr>
            <p:pic>
              <p:nvPicPr>
                <p:cNvPr id="1230" name="Image" descr="Image"/>
                <p:cNvPicPr>
                  <a:picLocks noChangeAspect="1"/>
                </p:cNvPicPr>
                <p:nvPr/>
              </p:nvPicPr>
              <p:blipFill>
                <a:blip r:embed="rId5">
                  <a:extLst/>
                </a:blip>
                <a:stretch>
                  <a:fillRect/>
                </a:stretch>
              </p:blipFill>
              <p:spPr>
                <a:xfrm>
                  <a:off x="-1" y="330220"/>
                  <a:ext cx="456720" cy="414099"/>
                </a:xfrm>
                <a:prstGeom prst="rect">
                  <a:avLst/>
                </a:prstGeom>
                <a:ln w="12700" cap="flat">
                  <a:noFill/>
                  <a:miter lim="400000"/>
                </a:ln>
                <a:effectLst/>
              </p:spPr>
            </p:pic>
            <p:pic>
              <p:nvPicPr>
                <p:cNvPr id="1231" name="Image" descr="Image"/>
                <p:cNvPicPr>
                  <a:picLocks noChangeAspect="1"/>
                </p:cNvPicPr>
                <p:nvPr/>
              </p:nvPicPr>
              <p:blipFill>
                <a:blip r:embed="rId15">
                  <a:extLst/>
                </a:blip>
                <a:stretch>
                  <a:fillRect/>
                </a:stretch>
              </p:blipFill>
              <p:spPr>
                <a:xfrm>
                  <a:off x="96796" y="-1"/>
                  <a:ext cx="380357" cy="349138"/>
                </a:xfrm>
                <a:prstGeom prst="rect">
                  <a:avLst/>
                </a:prstGeom>
                <a:ln w="12700" cap="flat">
                  <a:noFill/>
                  <a:miter lim="400000"/>
                </a:ln>
                <a:effectLst/>
              </p:spPr>
            </p:pic>
          </p:grpSp>
        </p:grpSp>
        <p:grpSp>
          <p:nvGrpSpPr>
            <p:cNvPr id="1250" name="Group"/>
            <p:cNvGrpSpPr/>
            <p:nvPr/>
          </p:nvGrpSpPr>
          <p:grpSpPr>
            <a:xfrm>
              <a:off x="1946" y="973792"/>
              <a:ext cx="3183820" cy="916951"/>
              <a:chOff x="0" y="0"/>
              <a:chExt cx="3183818" cy="916950"/>
            </a:xfrm>
          </p:grpSpPr>
          <p:sp>
            <p:nvSpPr>
              <p:cNvPr id="1234"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35" name="Image" descr="Image"/>
              <p:cNvPicPr>
                <a:picLocks noChangeAspect="1"/>
              </p:cNvPicPr>
              <p:nvPr/>
            </p:nvPicPr>
            <p:blipFill>
              <a:blip r:embed="rId9">
                <a:extLst/>
              </a:blip>
              <a:stretch>
                <a:fillRect/>
              </a:stretch>
            </p:blipFill>
            <p:spPr>
              <a:xfrm>
                <a:off x="2689274" y="343224"/>
                <a:ext cx="423081" cy="442700"/>
              </a:xfrm>
              <a:prstGeom prst="rect">
                <a:avLst/>
              </a:prstGeom>
              <a:ln w="12700" cap="flat">
                <a:noFill/>
                <a:miter lim="400000"/>
              </a:ln>
              <a:effectLst/>
            </p:spPr>
          </p:pic>
          <p:pic>
            <p:nvPicPr>
              <p:cNvPr id="1236" name="Image" descr="Image"/>
              <p:cNvPicPr>
                <a:picLocks noChangeAspect="1"/>
              </p:cNvPicPr>
              <p:nvPr/>
            </p:nvPicPr>
            <p:blipFill>
              <a:blip r:embed="rId15">
                <a:extLst/>
              </a:blip>
              <a:stretch>
                <a:fillRect/>
              </a:stretch>
            </p:blipFill>
            <p:spPr>
              <a:xfrm>
                <a:off x="2710842" y="25138"/>
                <a:ext cx="372221" cy="341671"/>
              </a:xfrm>
              <a:prstGeom prst="rect">
                <a:avLst/>
              </a:prstGeom>
              <a:ln w="12700" cap="flat">
                <a:noFill/>
                <a:miter lim="400000"/>
              </a:ln>
              <a:effectLst/>
            </p:spPr>
          </p:pic>
          <p:sp>
            <p:nvSpPr>
              <p:cNvPr id="1237"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38" name="Image" descr="Image"/>
              <p:cNvPicPr>
                <a:picLocks noChangeAspect="1"/>
              </p:cNvPicPr>
              <p:nvPr/>
            </p:nvPicPr>
            <p:blipFill>
              <a:blip r:embed="rId14">
                <a:extLst/>
              </a:blip>
              <a:stretch>
                <a:fillRect/>
              </a:stretch>
            </p:blipFill>
            <p:spPr>
              <a:xfrm>
                <a:off x="84891" y="441195"/>
                <a:ext cx="392647" cy="424081"/>
              </a:xfrm>
              <a:prstGeom prst="rect">
                <a:avLst/>
              </a:prstGeom>
              <a:ln w="12700" cap="flat">
                <a:noFill/>
                <a:miter lim="400000"/>
              </a:ln>
              <a:effectLst/>
            </p:spPr>
          </p:pic>
          <p:pic>
            <p:nvPicPr>
              <p:cNvPr id="1239" name="Image" descr="Image"/>
              <p:cNvPicPr>
                <a:picLocks noChangeAspect="1"/>
              </p:cNvPicPr>
              <p:nvPr/>
            </p:nvPicPr>
            <p:blipFill>
              <a:blip r:embed="rId15">
                <a:extLst/>
              </a:blip>
              <a:stretch>
                <a:fillRect/>
              </a:stretch>
            </p:blipFill>
            <p:spPr>
              <a:xfrm>
                <a:off x="116708" y="104699"/>
                <a:ext cx="392647" cy="360423"/>
              </a:xfrm>
              <a:prstGeom prst="rect">
                <a:avLst/>
              </a:prstGeom>
              <a:ln w="12700" cap="flat">
                <a:noFill/>
                <a:miter lim="400000"/>
              </a:ln>
              <a:effectLst/>
            </p:spPr>
          </p:pic>
          <p:sp>
            <p:nvSpPr>
              <p:cNvPr id="1240"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41" name="Image" descr="Image"/>
              <p:cNvPicPr>
                <a:picLocks noChangeAspect="1"/>
              </p:cNvPicPr>
              <p:nvPr/>
            </p:nvPicPr>
            <p:blipFill>
              <a:blip r:embed="rId13">
                <a:extLst/>
              </a:blip>
              <a:stretch>
                <a:fillRect/>
              </a:stretch>
            </p:blipFill>
            <p:spPr>
              <a:xfrm>
                <a:off x="2026409" y="362336"/>
                <a:ext cx="387197" cy="433199"/>
              </a:xfrm>
              <a:prstGeom prst="rect">
                <a:avLst/>
              </a:prstGeom>
              <a:ln w="12700" cap="flat">
                <a:noFill/>
                <a:miter lim="400000"/>
              </a:ln>
              <a:effectLst/>
            </p:spPr>
          </p:pic>
          <p:pic>
            <p:nvPicPr>
              <p:cNvPr id="1242" name="Image" descr="Image"/>
              <p:cNvPicPr>
                <a:picLocks noChangeAspect="1"/>
              </p:cNvPicPr>
              <p:nvPr/>
            </p:nvPicPr>
            <p:blipFill>
              <a:blip r:embed="rId15">
                <a:extLst/>
              </a:blip>
              <a:stretch>
                <a:fillRect/>
              </a:stretch>
            </p:blipFill>
            <p:spPr>
              <a:xfrm>
                <a:off x="2026409" y="26327"/>
                <a:ext cx="387197" cy="355417"/>
              </a:xfrm>
              <a:prstGeom prst="rect">
                <a:avLst/>
              </a:prstGeom>
              <a:ln w="12700" cap="flat">
                <a:noFill/>
                <a:miter lim="400000"/>
              </a:ln>
              <a:effectLst/>
            </p:spPr>
          </p:pic>
          <p:sp>
            <p:nvSpPr>
              <p:cNvPr id="1243"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44" name="Image" descr="Image"/>
              <p:cNvPicPr>
                <a:picLocks noChangeAspect="1"/>
              </p:cNvPicPr>
              <p:nvPr/>
            </p:nvPicPr>
            <p:blipFill>
              <a:blip r:embed="rId7">
                <a:extLst/>
              </a:blip>
              <a:stretch>
                <a:fillRect/>
              </a:stretch>
            </p:blipFill>
            <p:spPr>
              <a:xfrm>
                <a:off x="1379680" y="439044"/>
                <a:ext cx="424464" cy="425828"/>
              </a:xfrm>
              <a:prstGeom prst="rect">
                <a:avLst/>
              </a:prstGeom>
              <a:ln w="12700" cap="flat">
                <a:noFill/>
                <a:miter lim="400000"/>
              </a:ln>
              <a:effectLst/>
            </p:spPr>
          </p:pic>
          <p:pic>
            <p:nvPicPr>
              <p:cNvPr id="1245" name="Image" descr="Image"/>
              <p:cNvPicPr>
                <a:picLocks noChangeAspect="1"/>
              </p:cNvPicPr>
              <p:nvPr/>
            </p:nvPicPr>
            <p:blipFill>
              <a:blip r:embed="rId15">
                <a:extLst/>
              </a:blip>
              <a:stretch>
                <a:fillRect/>
              </a:stretch>
            </p:blipFill>
            <p:spPr>
              <a:xfrm>
                <a:off x="1401607" y="85880"/>
                <a:ext cx="380610" cy="349374"/>
              </a:xfrm>
              <a:prstGeom prst="rect">
                <a:avLst/>
              </a:prstGeom>
              <a:ln w="12700" cap="flat">
                <a:noFill/>
                <a:miter lim="400000"/>
              </a:ln>
              <a:effectLst/>
            </p:spPr>
          </p:pic>
          <p:sp>
            <p:nvSpPr>
              <p:cNvPr id="1246"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249" name="Group"/>
              <p:cNvGrpSpPr/>
              <p:nvPr/>
            </p:nvGrpSpPr>
            <p:grpSpPr>
              <a:xfrm>
                <a:off x="695839" y="58667"/>
                <a:ext cx="477154" cy="744319"/>
                <a:chOff x="0" y="0"/>
                <a:chExt cx="477152" cy="744318"/>
              </a:xfrm>
            </p:grpSpPr>
            <p:pic>
              <p:nvPicPr>
                <p:cNvPr id="1247" name="Image" descr="Image"/>
                <p:cNvPicPr>
                  <a:picLocks noChangeAspect="1"/>
                </p:cNvPicPr>
                <p:nvPr/>
              </p:nvPicPr>
              <p:blipFill>
                <a:blip r:embed="rId5">
                  <a:extLst/>
                </a:blip>
                <a:stretch>
                  <a:fillRect/>
                </a:stretch>
              </p:blipFill>
              <p:spPr>
                <a:xfrm>
                  <a:off x="-1" y="330220"/>
                  <a:ext cx="456720" cy="414099"/>
                </a:xfrm>
                <a:prstGeom prst="rect">
                  <a:avLst/>
                </a:prstGeom>
                <a:ln w="12700" cap="flat">
                  <a:noFill/>
                  <a:miter lim="400000"/>
                </a:ln>
                <a:effectLst/>
              </p:spPr>
            </p:pic>
            <p:pic>
              <p:nvPicPr>
                <p:cNvPr id="1248" name="Image" descr="Image"/>
                <p:cNvPicPr>
                  <a:picLocks noChangeAspect="1"/>
                </p:cNvPicPr>
                <p:nvPr/>
              </p:nvPicPr>
              <p:blipFill>
                <a:blip r:embed="rId15">
                  <a:extLst/>
                </a:blip>
                <a:stretch>
                  <a:fillRect/>
                </a:stretch>
              </p:blipFill>
              <p:spPr>
                <a:xfrm>
                  <a:off x="96796" y="-1"/>
                  <a:ext cx="380357" cy="349138"/>
                </a:xfrm>
                <a:prstGeom prst="rect">
                  <a:avLst/>
                </a:prstGeom>
                <a:ln w="12700" cap="flat">
                  <a:noFill/>
                  <a:miter lim="400000"/>
                </a:ln>
                <a:effectLst/>
              </p:spPr>
            </p:pic>
          </p:grpSp>
        </p:grpSp>
        <p:grpSp>
          <p:nvGrpSpPr>
            <p:cNvPr id="1267" name="Group"/>
            <p:cNvGrpSpPr/>
            <p:nvPr/>
          </p:nvGrpSpPr>
          <p:grpSpPr>
            <a:xfrm>
              <a:off x="1946" y="-1"/>
              <a:ext cx="3183820" cy="916952"/>
              <a:chOff x="0" y="0"/>
              <a:chExt cx="3183818" cy="916950"/>
            </a:xfrm>
          </p:grpSpPr>
          <p:sp>
            <p:nvSpPr>
              <p:cNvPr id="1251"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52" name="Image" descr="Image"/>
              <p:cNvPicPr>
                <a:picLocks noChangeAspect="1"/>
              </p:cNvPicPr>
              <p:nvPr/>
            </p:nvPicPr>
            <p:blipFill>
              <a:blip r:embed="rId9">
                <a:extLst/>
              </a:blip>
              <a:stretch>
                <a:fillRect/>
              </a:stretch>
            </p:blipFill>
            <p:spPr>
              <a:xfrm>
                <a:off x="2689274" y="343226"/>
                <a:ext cx="423081" cy="442698"/>
              </a:xfrm>
              <a:prstGeom prst="rect">
                <a:avLst/>
              </a:prstGeom>
              <a:ln w="12700" cap="flat">
                <a:noFill/>
                <a:miter lim="400000"/>
              </a:ln>
              <a:effectLst/>
            </p:spPr>
          </p:pic>
          <p:pic>
            <p:nvPicPr>
              <p:cNvPr id="1253" name="Image" descr="Image"/>
              <p:cNvPicPr>
                <a:picLocks noChangeAspect="1"/>
              </p:cNvPicPr>
              <p:nvPr/>
            </p:nvPicPr>
            <p:blipFill>
              <a:blip r:embed="rId15">
                <a:extLst/>
              </a:blip>
              <a:stretch>
                <a:fillRect/>
              </a:stretch>
            </p:blipFill>
            <p:spPr>
              <a:xfrm>
                <a:off x="2710842" y="25140"/>
                <a:ext cx="372221" cy="341671"/>
              </a:xfrm>
              <a:prstGeom prst="rect">
                <a:avLst/>
              </a:prstGeom>
              <a:ln w="12700" cap="flat">
                <a:noFill/>
                <a:miter lim="400000"/>
              </a:ln>
              <a:effectLst/>
            </p:spPr>
          </p:pic>
          <p:sp>
            <p:nvSpPr>
              <p:cNvPr id="1254"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55" name="Image" descr="Image"/>
              <p:cNvPicPr>
                <a:picLocks noChangeAspect="1"/>
              </p:cNvPicPr>
              <p:nvPr/>
            </p:nvPicPr>
            <p:blipFill>
              <a:blip r:embed="rId14">
                <a:extLst/>
              </a:blip>
              <a:stretch>
                <a:fillRect/>
              </a:stretch>
            </p:blipFill>
            <p:spPr>
              <a:xfrm>
                <a:off x="84891" y="441195"/>
                <a:ext cx="392647" cy="424081"/>
              </a:xfrm>
              <a:prstGeom prst="rect">
                <a:avLst/>
              </a:prstGeom>
              <a:ln w="12700" cap="flat">
                <a:noFill/>
                <a:miter lim="400000"/>
              </a:ln>
              <a:effectLst/>
            </p:spPr>
          </p:pic>
          <p:pic>
            <p:nvPicPr>
              <p:cNvPr id="1256" name="Image" descr="Image"/>
              <p:cNvPicPr>
                <a:picLocks noChangeAspect="1"/>
              </p:cNvPicPr>
              <p:nvPr/>
            </p:nvPicPr>
            <p:blipFill>
              <a:blip r:embed="rId15">
                <a:extLst/>
              </a:blip>
              <a:stretch>
                <a:fillRect/>
              </a:stretch>
            </p:blipFill>
            <p:spPr>
              <a:xfrm>
                <a:off x="116708" y="104701"/>
                <a:ext cx="392647" cy="360421"/>
              </a:xfrm>
              <a:prstGeom prst="rect">
                <a:avLst/>
              </a:prstGeom>
              <a:ln w="12700" cap="flat">
                <a:noFill/>
                <a:miter lim="400000"/>
              </a:ln>
              <a:effectLst/>
            </p:spPr>
          </p:pic>
          <p:sp>
            <p:nvSpPr>
              <p:cNvPr id="1257"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58" name="Image" descr="Image"/>
              <p:cNvPicPr>
                <a:picLocks noChangeAspect="1"/>
              </p:cNvPicPr>
              <p:nvPr/>
            </p:nvPicPr>
            <p:blipFill>
              <a:blip r:embed="rId13">
                <a:extLst/>
              </a:blip>
              <a:stretch>
                <a:fillRect/>
              </a:stretch>
            </p:blipFill>
            <p:spPr>
              <a:xfrm>
                <a:off x="2026409" y="362338"/>
                <a:ext cx="387197" cy="433197"/>
              </a:xfrm>
              <a:prstGeom prst="rect">
                <a:avLst/>
              </a:prstGeom>
              <a:ln w="12700" cap="flat">
                <a:noFill/>
                <a:miter lim="400000"/>
              </a:ln>
              <a:effectLst/>
            </p:spPr>
          </p:pic>
          <p:pic>
            <p:nvPicPr>
              <p:cNvPr id="1259" name="Image" descr="Image"/>
              <p:cNvPicPr>
                <a:picLocks noChangeAspect="1"/>
              </p:cNvPicPr>
              <p:nvPr/>
            </p:nvPicPr>
            <p:blipFill>
              <a:blip r:embed="rId15">
                <a:extLst/>
              </a:blip>
              <a:stretch>
                <a:fillRect/>
              </a:stretch>
            </p:blipFill>
            <p:spPr>
              <a:xfrm>
                <a:off x="2026409" y="26329"/>
                <a:ext cx="387197" cy="355417"/>
              </a:xfrm>
              <a:prstGeom prst="rect">
                <a:avLst/>
              </a:prstGeom>
              <a:ln w="12700" cap="flat">
                <a:noFill/>
                <a:miter lim="400000"/>
              </a:ln>
              <a:effectLst/>
            </p:spPr>
          </p:pic>
          <p:sp>
            <p:nvSpPr>
              <p:cNvPr id="1260"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261" name="Image" descr="Image"/>
              <p:cNvPicPr>
                <a:picLocks noChangeAspect="1"/>
              </p:cNvPicPr>
              <p:nvPr/>
            </p:nvPicPr>
            <p:blipFill>
              <a:blip r:embed="rId7">
                <a:extLst/>
              </a:blip>
              <a:stretch>
                <a:fillRect/>
              </a:stretch>
            </p:blipFill>
            <p:spPr>
              <a:xfrm>
                <a:off x="1379680" y="439044"/>
                <a:ext cx="424464" cy="425828"/>
              </a:xfrm>
              <a:prstGeom prst="rect">
                <a:avLst/>
              </a:prstGeom>
              <a:ln w="12700" cap="flat">
                <a:noFill/>
                <a:miter lim="400000"/>
              </a:ln>
              <a:effectLst/>
            </p:spPr>
          </p:pic>
          <p:pic>
            <p:nvPicPr>
              <p:cNvPr id="1262" name="Image" descr="Image"/>
              <p:cNvPicPr>
                <a:picLocks noChangeAspect="1"/>
              </p:cNvPicPr>
              <p:nvPr/>
            </p:nvPicPr>
            <p:blipFill>
              <a:blip r:embed="rId15">
                <a:extLst/>
              </a:blip>
              <a:stretch>
                <a:fillRect/>
              </a:stretch>
            </p:blipFill>
            <p:spPr>
              <a:xfrm>
                <a:off x="1401607" y="85882"/>
                <a:ext cx="380610" cy="349372"/>
              </a:xfrm>
              <a:prstGeom prst="rect">
                <a:avLst/>
              </a:prstGeom>
              <a:ln w="12700" cap="flat">
                <a:noFill/>
                <a:miter lim="400000"/>
              </a:ln>
              <a:effectLst/>
            </p:spPr>
          </p:pic>
          <p:sp>
            <p:nvSpPr>
              <p:cNvPr id="1263"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266" name="Group"/>
              <p:cNvGrpSpPr/>
              <p:nvPr/>
            </p:nvGrpSpPr>
            <p:grpSpPr>
              <a:xfrm>
                <a:off x="695839" y="58668"/>
                <a:ext cx="477154" cy="744317"/>
                <a:chOff x="0" y="0"/>
                <a:chExt cx="477152" cy="744316"/>
              </a:xfrm>
            </p:grpSpPr>
            <p:pic>
              <p:nvPicPr>
                <p:cNvPr id="1264" name="Image" descr="Image"/>
                <p:cNvPicPr>
                  <a:picLocks noChangeAspect="1"/>
                </p:cNvPicPr>
                <p:nvPr/>
              </p:nvPicPr>
              <p:blipFill>
                <a:blip r:embed="rId5">
                  <a:extLst/>
                </a:blip>
                <a:stretch>
                  <a:fillRect/>
                </a:stretch>
              </p:blipFill>
              <p:spPr>
                <a:xfrm>
                  <a:off x="-1" y="330218"/>
                  <a:ext cx="456720" cy="414099"/>
                </a:xfrm>
                <a:prstGeom prst="rect">
                  <a:avLst/>
                </a:prstGeom>
                <a:ln w="12700" cap="flat">
                  <a:noFill/>
                  <a:miter lim="400000"/>
                </a:ln>
                <a:effectLst/>
              </p:spPr>
            </p:pic>
            <p:pic>
              <p:nvPicPr>
                <p:cNvPr id="1265" name="Image" descr="Image"/>
                <p:cNvPicPr>
                  <a:picLocks noChangeAspect="1"/>
                </p:cNvPicPr>
                <p:nvPr/>
              </p:nvPicPr>
              <p:blipFill>
                <a:blip r:embed="rId15">
                  <a:extLst/>
                </a:blip>
                <a:stretch>
                  <a:fillRect/>
                </a:stretch>
              </p:blipFill>
              <p:spPr>
                <a:xfrm>
                  <a:off x="96796" y="-1"/>
                  <a:ext cx="380357" cy="349136"/>
                </a:xfrm>
                <a:prstGeom prst="rect">
                  <a:avLst/>
                </a:prstGeom>
                <a:ln w="12700" cap="flat">
                  <a:noFill/>
                  <a:miter lim="400000"/>
                </a:ln>
                <a:effectLst/>
              </p:spPr>
            </p:pic>
          </p:grpSp>
        </p:grpSp>
      </p:grpSp>
      <p:sp>
        <p:nvSpPr>
          <p:cNvPr id="1269" name="SUDOKU 1"/>
          <p:cNvSpPr txBox="1"/>
          <p:nvPr>
            <p:ph type="title" idx="4294967295"/>
          </p:nvPr>
        </p:nvSpPr>
        <p:spPr>
          <a:xfrm>
            <a:off x="1453404" y="-3499046"/>
            <a:ext cx="10464801" cy="3302001"/>
          </a:xfrm>
          <a:prstGeom prst="rect">
            <a:avLst/>
          </a:prstGeom>
        </p:spPr>
        <p:txBody>
          <a:bodyPr/>
          <a:lstStyle>
            <a:lvl1pPr>
              <a:defRPr>
                <a:solidFill>
                  <a:srgbClr val="FFFFFF"/>
                </a:solidFill>
              </a:defRPr>
            </a:lvl1pPr>
          </a:lstStyle>
          <a:p>
            <a:pPr/>
            <a:r>
              <a:t>SUDOKU 1</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354" name="Group 2"/>
          <p:cNvGrpSpPr/>
          <p:nvPr/>
        </p:nvGrpSpPr>
        <p:grpSpPr>
          <a:xfrm>
            <a:off x="3811233" y="1712759"/>
            <a:ext cx="5456634" cy="5532524"/>
            <a:chOff x="-4" y="-2"/>
            <a:chExt cx="5456632" cy="5532523"/>
          </a:xfrm>
        </p:grpSpPr>
        <p:grpSp>
          <p:nvGrpSpPr>
            <p:cNvPr id="1345" name="Group"/>
            <p:cNvGrpSpPr/>
            <p:nvPr/>
          </p:nvGrpSpPr>
          <p:grpSpPr>
            <a:xfrm>
              <a:off x="-5" y="-3"/>
              <a:ext cx="5456634" cy="5532525"/>
              <a:chOff x="-3" y="0"/>
              <a:chExt cx="5456632" cy="5532523"/>
            </a:xfrm>
          </p:grpSpPr>
          <p:pic>
            <p:nvPicPr>
              <p:cNvPr id="1273" name="Screen Shot 2019-06-18 at 10.29.53 AM.png" descr="Screen Shot 2019-06-18 at 10.29.53 AM.png"/>
              <p:cNvPicPr>
                <a:picLocks noChangeAspect="1"/>
              </p:cNvPicPr>
              <p:nvPr/>
            </p:nvPicPr>
            <p:blipFill>
              <a:blip r:embed="rId3">
                <a:extLst/>
              </a:blip>
              <a:stretch>
                <a:fillRect/>
              </a:stretch>
            </p:blipFill>
            <p:spPr>
              <a:xfrm>
                <a:off x="9145" y="-1"/>
                <a:ext cx="2615719" cy="2642590"/>
              </a:xfrm>
              <a:prstGeom prst="rect">
                <a:avLst/>
              </a:prstGeom>
              <a:ln w="12700" cap="flat">
                <a:noFill/>
                <a:miter lim="400000"/>
              </a:ln>
              <a:effectLst/>
            </p:spPr>
          </p:pic>
          <p:pic>
            <p:nvPicPr>
              <p:cNvPr id="1274" name="Screen Shot 2019-06-18 at 10.29.53 AM.png" descr="Screen Shot 2019-06-18 at 10.29.53 AM.png"/>
              <p:cNvPicPr>
                <a:picLocks noChangeAspect="1"/>
              </p:cNvPicPr>
              <p:nvPr/>
            </p:nvPicPr>
            <p:blipFill>
              <a:blip r:embed="rId3">
                <a:extLst/>
              </a:blip>
              <a:stretch>
                <a:fillRect/>
              </a:stretch>
            </p:blipFill>
            <p:spPr>
              <a:xfrm>
                <a:off x="2836336" y="-1"/>
                <a:ext cx="2615716" cy="2642590"/>
              </a:xfrm>
              <a:prstGeom prst="rect">
                <a:avLst/>
              </a:prstGeom>
              <a:ln w="12700" cap="flat">
                <a:noFill/>
                <a:miter lim="400000"/>
              </a:ln>
              <a:effectLst/>
            </p:spPr>
          </p:pic>
          <p:pic>
            <p:nvPicPr>
              <p:cNvPr id="1275" name="Screen Shot 2019-06-18 at 10.29.53 AM.png" descr="Screen Shot 2019-06-18 at 10.29.53 AM.png"/>
              <p:cNvPicPr>
                <a:picLocks noChangeAspect="1"/>
              </p:cNvPicPr>
              <p:nvPr/>
            </p:nvPicPr>
            <p:blipFill>
              <a:blip r:embed="rId3">
                <a:extLst/>
              </a:blip>
              <a:stretch>
                <a:fillRect/>
              </a:stretch>
            </p:blipFill>
            <p:spPr>
              <a:xfrm>
                <a:off x="9145" y="2889931"/>
                <a:ext cx="2615719" cy="2642592"/>
              </a:xfrm>
              <a:prstGeom prst="rect">
                <a:avLst/>
              </a:prstGeom>
              <a:ln w="12700" cap="flat">
                <a:noFill/>
                <a:miter lim="400000"/>
              </a:ln>
              <a:effectLst/>
            </p:spPr>
          </p:pic>
          <p:pic>
            <p:nvPicPr>
              <p:cNvPr id="1276" name="Screen Shot 2019-06-18 at 10.29.53 AM.png" descr="Screen Shot 2019-06-18 at 10.29.53 AM.png"/>
              <p:cNvPicPr>
                <a:picLocks noChangeAspect="1"/>
              </p:cNvPicPr>
              <p:nvPr/>
            </p:nvPicPr>
            <p:blipFill>
              <a:blip r:embed="rId3">
                <a:extLst/>
              </a:blip>
              <a:stretch>
                <a:fillRect/>
              </a:stretch>
            </p:blipFill>
            <p:spPr>
              <a:xfrm>
                <a:off x="2836336" y="2889931"/>
                <a:ext cx="2615716" cy="2642592"/>
              </a:xfrm>
              <a:prstGeom prst="rect">
                <a:avLst/>
              </a:prstGeom>
              <a:ln w="12700" cap="flat">
                <a:noFill/>
                <a:miter lim="400000"/>
              </a:ln>
              <a:effectLst/>
            </p:spPr>
          </p:pic>
          <p:grpSp>
            <p:nvGrpSpPr>
              <p:cNvPr id="1293" name="Group"/>
              <p:cNvGrpSpPr/>
              <p:nvPr/>
            </p:nvGrpSpPr>
            <p:grpSpPr>
              <a:xfrm>
                <a:off x="-4" y="2689291"/>
                <a:ext cx="2624873" cy="147659"/>
                <a:chOff x="-2" y="-1"/>
                <a:chExt cx="2624871" cy="147658"/>
              </a:xfrm>
            </p:grpSpPr>
            <p:grpSp>
              <p:nvGrpSpPr>
                <p:cNvPr id="1284" name="Group"/>
                <p:cNvGrpSpPr/>
                <p:nvPr/>
              </p:nvGrpSpPr>
              <p:grpSpPr>
                <a:xfrm>
                  <a:off x="-3" y="6285"/>
                  <a:ext cx="1277073" cy="141372"/>
                  <a:chOff x="-1" y="-1"/>
                  <a:chExt cx="1277071" cy="141371"/>
                </a:xfrm>
              </p:grpSpPr>
              <p:pic>
                <p:nvPicPr>
                  <p:cNvPr id="1277" name="Image" descr="Image"/>
                  <p:cNvPicPr>
                    <a:picLocks noChangeAspect="1"/>
                  </p:cNvPicPr>
                  <p:nvPr/>
                </p:nvPicPr>
                <p:blipFill>
                  <a:blip r:embed="rId4">
                    <a:extLst/>
                  </a:blip>
                  <a:stretch>
                    <a:fillRect/>
                  </a:stretch>
                </p:blipFill>
                <p:spPr>
                  <a:xfrm>
                    <a:off x="-2" y="-2"/>
                    <a:ext cx="167126" cy="134912"/>
                  </a:xfrm>
                  <a:prstGeom prst="rect">
                    <a:avLst/>
                  </a:prstGeom>
                  <a:ln w="12700" cap="flat">
                    <a:noFill/>
                    <a:miter lim="400000"/>
                  </a:ln>
                  <a:effectLst/>
                </p:spPr>
              </p:pic>
              <p:pic>
                <p:nvPicPr>
                  <p:cNvPr id="1278" name="Image" descr="Image"/>
                  <p:cNvPicPr>
                    <a:picLocks noChangeAspect="1"/>
                  </p:cNvPicPr>
                  <p:nvPr/>
                </p:nvPicPr>
                <p:blipFill>
                  <a:blip r:embed="rId4">
                    <a:extLst/>
                  </a:blip>
                  <a:stretch>
                    <a:fillRect/>
                  </a:stretch>
                </p:blipFill>
                <p:spPr>
                  <a:xfrm>
                    <a:off x="185299" y="-2"/>
                    <a:ext cx="167125" cy="134912"/>
                  </a:xfrm>
                  <a:prstGeom prst="rect">
                    <a:avLst/>
                  </a:prstGeom>
                  <a:ln w="12700" cap="flat">
                    <a:noFill/>
                    <a:miter lim="400000"/>
                  </a:ln>
                  <a:effectLst/>
                </p:spPr>
              </p:pic>
              <p:pic>
                <p:nvPicPr>
                  <p:cNvPr id="1279" name="Image" descr="Image"/>
                  <p:cNvPicPr>
                    <a:picLocks noChangeAspect="1"/>
                  </p:cNvPicPr>
                  <p:nvPr/>
                </p:nvPicPr>
                <p:blipFill>
                  <a:blip r:embed="rId4">
                    <a:extLst/>
                  </a:blip>
                  <a:stretch>
                    <a:fillRect/>
                  </a:stretch>
                </p:blipFill>
                <p:spPr>
                  <a:xfrm>
                    <a:off x="369670" y="-2"/>
                    <a:ext cx="167126" cy="134912"/>
                  </a:xfrm>
                  <a:prstGeom prst="rect">
                    <a:avLst/>
                  </a:prstGeom>
                  <a:ln w="12700" cap="flat">
                    <a:noFill/>
                    <a:miter lim="400000"/>
                  </a:ln>
                  <a:effectLst/>
                </p:spPr>
              </p:pic>
              <p:pic>
                <p:nvPicPr>
                  <p:cNvPr id="1280" name="Image" descr="Image"/>
                  <p:cNvPicPr>
                    <a:picLocks noChangeAspect="1"/>
                  </p:cNvPicPr>
                  <p:nvPr/>
                </p:nvPicPr>
                <p:blipFill>
                  <a:blip r:embed="rId4">
                    <a:extLst/>
                  </a:blip>
                  <a:stretch>
                    <a:fillRect/>
                  </a:stretch>
                </p:blipFill>
                <p:spPr>
                  <a:xfrm>
                    <a:off x="554971" y="-2"/>
                    <a:ext cx="167126" cy="134912"/>
                  </a:xfrm>
                  <a:prstGeom prst="rect">
                    <a:avLst/>
                  </a:prstGeom>
                  <a:ln w="12700" cap="flat">
                    <a:noFill/>
                    <a:miter lim="400000"/>
                  </a:ln>
                  <a:effectLst/>
                </p:spPr>
              </p:pic>
              <p:pic>
                <p:nvPicPr>
                  <p:cNvPr id="1281" name="Image" descr="Image"/>
                  <p:cNvPicPr>
                    <a:picLocks noChangeAspect="1"/>
                  </p:cNvPicPr>
                  <p:nvPr/>
                </p:nvPicPr>
                <p:blipFill>
                  <a:blip r:embed="rId4">
                    <a:extLst/>
                  </a:blip>
                  <a:stretch>
                    <a:fillRect/>
                  </a:stretch>
                </p:blipFill>
                <p:spPr>
                  <a:xfrm>
                    <a:off x="740272" y="-2"/>
                    <a:ext cx="167126" cy="134912"/>
                  </a:xfrm>
                  <a:prstGeom prst="rect">
                    <a:avLst/>
                  </a:prstGeom>
                  <a:ln w="12700" cap="flat">
                    <a:noFill/>
                    <a:miter lim="400000"/>
                  </a:ln>
                  <a:effectLst/>
                </p:spPr>
              </p:pic>
              <p:pic>
                <p:nvPicPr>
                  <p:cNvPr id="1282" name="Image" descr="Image"/>
                  <p:cNvPicPr>
                    <a:picLocks noChangeAspect="1"/>
                  </p:cNvPicPr>
                  <p:nvPr/>
                </p:nvPicPr>
                <p:blipFill>
                  <a:blip r:embed="rId4">
                    <a:extLst/>
                  </a:blip>
                  <a:stretch>
                    <a:fillRect/>
                  </a:stretch>
                </p:blipFill>
                <p:spPr>
                  <a:xfrm>
                    <a:off x="924644" y="-2"/>
                    <a:ext cx="167126" cy="134912"/>
                  </a:xfrm>
                  <a:prstGeom prst="rect">
                    <a:avLst/>
                  </a:prstGeom>
                  <a:ln w="12700" cap="flat">
                    <a:noFill/>
                    <a:miter lim="400000"/>
                  </a:ln>
                  <a:effectLst/>
                </p:spPr>
              </p:pic>
              <p:pic>
                <p:nvPicPr>
                  <p:cNvPr id="1283" name="Image" descr="Image"/>
                  <p:cNvPicPr>
                    <a:picLocks noChangeAspect="1"/>
                  </p:cNvPicPr>
                  <p:nvPr/>
                </p:nvPicPr>
                <p:blipFill>
                  <a:blip r:embed="rId4">
                    <a:extLst/>
                  </a:blip>
                  <a:stretch>
                    <a:fillRect/>
                  </a:stretch>
                </p:blipFill>
                <p:spPr>
                  <a:xfrm>
                    <a:off x="1109945" y="6459"/>
                    <a:ext cx="167126" cy="134912"/>
                  </a:xfrm>
                  <a:prstGeom prst="rect">
                    <a:avLst/>
                  </a:prstGeom>
                  <a:ln w="12700" cap="flat">
                    <a:noFill/>
                    <a:miter lim="400000"/>
                  </a:ln>
                  <a:effectLst/>
                </p:spPr>
              </p:pic>
            </p:grpSp>
            <p:grpSp>
              <p:nvGrpSpPr>
                <p:cNvPr id="1292" name="Group"/>
                <p:cNvGrpSpPr/>
                <p:nvPr/>
              </p:nvGrpSpPr>
              <p:grpSpPr>
                <a:xfrm>
                  <a:off x="1347796" y="-2"/>
                  <a:ext cx="1277074" cy="141373"/>
                  <a:chOff x="0" y="-1"/>
                  <a:chExt cx="1277072" cy="141372"/>
                </a:xfrm>
              </p:grpSpPr>
              <p:pic>
                <p:nvPicPr>
                  <p:cNvPr id="1285" name="Image" descr="Image"/>
                  <p:cNvPicPr>
                    <a:picLocks noChangeAspect="1"/>
                  </p:cNvPicPr>
                  <p:nvPr/>
                </p:nvPicPr>
                <p:blipFill>
                  <a:blip r:embed="rId4">
                    <a:extLst/>
                  </a:blip>
                  <a:stretch>
                    <a:fillRect/>
                  </a:stretch>
                </p:blipFill>
                <p:spPr>
                  <a:xfrm>
                    <a:off x="-1" y="-2"/>
                    <a:ext cx="167125" cy="134913"/>
                  </a:xfrm>
                  <a:prstGeom prst="rect">
                    <a:avLst/>
                  </a:prstGeom>
                  <a:ln w="12700" cap="flat">
                    <a:noFill/>
                    <a:miter lim="400000"/>
                  </a:ln>
                  <a:effectLst/>
                </p:spPr>
              </p:pic>
              <p:pic>
                <p:nvPicPr>
                  <p:cNvPr id="1286" name="Image" descr="Image"/>
                  <p:cNvPicPr>
                    <a:picLocks noChangeAspect="1"/>
                  </p:cNvPicPr>
                  <p:nvPr/>
                </p:nvPicPr>
                <p:blipFill>
                  <a:blip r:embed="rId4">
                    <a:extLst/>
                  </a:blip>
                  <a:stretch>
                    <a:fillRect/>
                  </a:stretch>
                </p:blipFill>
                <p:spPr>
                  <a:xfrm>
                    <a:off x="185299" y="-2"/>
                    <a:ext cx="167125" cy="134913"/>
                  </a:xfrm>
                  <a:prstGeom prst="rect">
                    <a:avLst/>
                  </a:prstGeom>
                  <a:ln w="12700" cap="flat">
                    <a:noFill/>
                    <a:miter lim="400000"/>
                  </a:ln>
                  <a:effectLst/>
                </p:spPr>
              </p:pic>
              <p:pic>
                <p:nvPicPr>
                  <p:cNvPr id="1287" name="Image" descr="Image"/>
                  <p:cNvPicPr>
                    <a:picLocks noChangeAspect="1"/>
                  </p:cNvPicPr>
                  <p:nvPr/>
                </p:nvPicPr>
                <p:blipFill>
                  <a:blip r:embed="rId4">
                    <a:extLst/>
                  </a:blip>
                  <a:stretch>
                    <a:fillRect/>
                  </a:stretch>
                </p:blipFill>
                <p:spPr>
                  <a:xfrm>
                    <a:off x="369671" y="-2"/>
                    <a:ext cx="167126" cy="134913"/>
                  </a:xfrm>
                  <a:prstGeom prst="rect">
                    <a:avLst/>
                  </a:prstGeom>
                  <a:ln w="12700" cap="flat">
                    <a:noFill/>
                    <a:miter lim="400000"/>
                  </a:ln>
                  <a:effectLst/>
                </p:spPr>
              </p:pic>
              <p:pic>
                <p:nvPicPr>
                  <p:cNvPr id="1288" name="Image" descr="Image"/>
                  <p:cNvPicPr>
                    <a:picLocks noChangeAspect="1"/>
                  </p:cNvPicPr>
                  <p:nvPr/>
                </p:nvPicPr>
                <p:blipFill>
                  <a:blip r:embed="rId4">
                    <a:extLst/>
                  </a:blip>
                  <a:stretch>
                    <a:fillRect/>
                  </a:stretch>
                </p:blipFill>
                <p:spPr>
                  <a:xfrm>
                    <a:off x="554972" y="-2"/>
                    <a:ext cx="167126" cy="134913"/>
                  </a:xfrm>
                  <a:prstGeom prst="rect">
                    <a:avLst/>
                  </a:prstGeom>
                  <a:ln w="12700" cap="flat">
                    <a:noFill/>
                    <a:miter lim="400000"/>
                  </a:ln>
                  <a:effectLst/>
                </p:spPr>
              </p:pic>
              <p:pic>
                <p:nvPicPr>
                  <p:cNvPr id="1289" name="Image" descr="Image"/>
                  <p:cNvPicPr>
                    <a:picLocks noChangeAspect="1"/>
                  </p:cNvPicPr>
                  <p:nvPr/>
                </p:nvPicPr>
                <p:blipFill>
                  <a:blip r:embed="rId4">
                    <a:extLst/>
                  </a:blip>
                  <a:stretch>
                    <a:fillRect/>
                  </a:stretch>
                </p:blipFill>
                <p:spPr>
                  <a:xfrm>
                    <a:off x="740273" y="-2"/>
                    <a:ext cx="167127" cy="134913"/>
                  </a:xfrm>
                  <a:prstGeom prst="rect">
                    <a:avLst/>
                  </a:prstGeom>
                  <a:ln w="12700" cap="flat">
                    <a:noFill/>
                    <a:miter lim="400000"/>
                  </a:ln>
                  <a:effectLst/>
                </p:spPr>
              </p:pic>
              <p:pic>
                <p:nvPicPr>
                  <p:cNvPr id="1290" name="Image" descr="Image"/>
                  <p:cNvPicPr>
                    <a:picLocks noChangeAspect="1"/>
                  </p:cNvPicPr>
                  <p:nvPr/>
                </p:nvPicPr>
                <p:blipFill>
                  <a:blip r:embed="rId4">
                    <a:extLst/>
                  </a:blip>
                  <a:stretch>
                    <a:fillRect/>
                  </a:stretch>
                </p:blipFill>
                <p:spPr>
                  <a:xfrm>
                    <a:off x="924646" y="-2"/>
                    <a:ext cx="167126" cy="134913"/>
                  </a:xfrm>
                  <a:prstGeom prst="rect">
                    <a:avLst/>
                  </a:prstGeom>
                  <a:ln w="12700" cap="flat">
                    <a:noFill/>
                    <a:miter lim="400000"/>
                  </a:ln>
                  <a:effectLst/>
                </p:spPr>
              </p:pic>
              <p:pic>
                <p:nvPicPr>
                  <p:cNvPr id="1291" name="Image" descr="Image"/>
                  <p:cNvPicPr>
                    <a:picLocks noChangeAspect="1"/>
                  </p:cNvPicPr>
                  <p:nvPr/>
                </p:nvPicPr>
                <p:blipFill>
                  <a:blip r:embed="rId4">
                    <a:extLst/>
                  </a:blip>
                  <a:stretch>
                    <a:fillRect/>
                  </a:stretch>
                </p:blipFill>
                <p:spPr>
                  <a:xfrm>
                    <a:off x="1109947" y="6460"/>
                    <a:ext cx="167125" cy="134912"/>
                  </a:xfrm>
                  <a:prstGeom prst="rect">
                    <a:avLst/>
                  </a:prstGeom>
                  <a:ln w="12700" cap="flat">
                    <a:noFill/>
                    <a:miter lim="400000"/>
                  </a:ln>
                  <a:effectLst/>
                </p:spPr>
              </p:pic>
            </p:grpSp>
          </p:grpSp>
          <p:grpSp>
            <p:nvGrpSpPr>
              <p:cNvPr id="1310" name="Group"/>
              <p:cNvGrpSpPr/>
              <p:nvPr/>
            </p:nvGrpSpPr>
            <p:grpSpPr>
              <a:xfrm>
                <a:off x="2619528" y="2960587"/>
                <a:ext cx="173852" cy="2501285"/>
                <a:chOff x="-1" y="-1"/>
                <a:chExt cx="173851" cy="2501283"/>
              </a:xfrm>
            </p:grpSpPr>
            <p:grpSp>
              <p:nvGrpSpPr>
                <p:cNvPr id="1301" name="Group"/>
                <p:cNvGrpSpPr/>
                <p:nvPr/>
              </p:nvGrpSpPr>
              <p:grpSpPr>
                <a:xfrm>
                  <a:off x="-2" y="1311098"/>
                  <a:ext cx="173852" cy="1190185"/>
                  <a:chOff x="-1" y="-1"/>
                  <a:chExt cx="173851" cy="1190183"/>
                </a:xfrm>
              </p:grpSpPr>
              <p:pic>
                <p:nvPicPr>
                  <p:cNvPr id="1294" name="Image" descr="Image"/>
                  <p:cNvPicPr>
                    <a:picLocks noChangeAspect="1"/>
                  </p:cNvPicPr>
                  <p:nvPr/>
                </p:nvPicPr>
                <p:blipFill>
                  <a:blip r:embed="rId4">
                    <a:extLst/>
                  </a:blip>
                  <a:stretch>
                    <a:fillRect/>
                  </a:stretch>
                </p:blipFill>
                <p:spPr>
                  <a:xfrm>
                    <a:off x="-2" y="-2"/>
                    <a:ext cx="173853" cy="140325"/>
                  </a:xfrm>
                  <a:prstGeom prst="rect">
                    <a:avLst/>
                  </a:prstGeom>
                  <a:ln w="12700" cap="flat">
                    <a:noFill/>
                    <a:miter lim="400000"/>
                  </a:ln>
                  <a:effectLst/>
                </p:spPr>
              </p:pic>
              <p:pic>
                <p:nvPicPr>
                  <p:cNvPr id="1295"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296" name="Image" descr="Image"/>
                  <p:cNvPicPr>
                    <a:picLocks noChangeAspect="1"/>
                  </p:cNvPicPr>
                  <p:nvPr/>
                </p:nvPicPr>
                <p:blipFill>
                  <a:blip r:embed="rId4">
                    <a:extLst/>
                  </a:blip>
                  <a:stretch>
                    <a:fillRect/>
                  </a:stretch>
                </p:blipFill>
                <p:spPr>
                  <a:xfrm>
                    <a:off x="-2" y="349950"/>
                    <a:ext cx="173853" cy="140327"/>
                  </a:xfrm>
                  <a:prstGeom prst="rect">
                    <a:avLst/>
                  </a:prstGeom>
                  <a:ln w="12700" cap="flat">
                    <a:noFill/>
                    <a:miter lim="400000"/>
                  </a:ln>
                  <a:effectLst/>
                </p:spPr>
              </p:pic>
              <p:pic>
                <p:nvPicPr>
                  <p:cNvPr id="1297" name="Image" descr="Image"/>
                  <p:cNvPicPr>
                    <a:picLocks noChangeAspect="1"/>
                  </p:cNvPicPr>
                  <p:nvPr/>
                </p:nvPicPr>
                <p:blipFill>
                  <a:blip r:embed="rId4">
                    <a:extLst/>
                  </a:blip>
                  <a:stretch>
                    <a:fillRect/>
                  </a:stretch>
                </p:blipFill>
                <p:spPr>
                  <a:xfrm>
                    <a:off x="-2" y="524930"/>
                    <a:ext cx="173853" cy="140323"/>
                  </a:xfrm>
                  <a:prstGeom prst="rect">
                    <a:avLst/>
                  </a:prstGeom>
                  <a:ln w="12700" cap="flat">
                    <a:noFill/>
                    <a:miter lim="400000"/>
                  </a:ln>
                  <a:effectLst/>
                </p:spPr>
              </p:pic>
              <p:pic>
                <p:nvPicPr>
                  <p:cNvPr id="1298"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299" name="Image" descr="Image"/>
                  <p:cNvPicPr>
                    <a:picLocks noChangeAspect="1"/>
                  </p:cNvPicPr>
                  <p:nvPr/>
                </p:nvPicPr>
                <p:blipFill>
                  <a:blip r:embed="rId4">
                    <a:extLst/>
                  </a:blip>
                  <a:stretch>
                    <a:fillRect/>
                  </a:stretch>
                </p:blipFill>
                <p:spPr>
                  <a:xfrm>
                    <a:off x="-2" y="874883"/>
                    <a:ext cx="173853" cy="140325"/>
                  </a:xfrm>
                  <a:prstGeom prst="rect">
                    <a:avLst/>
                  </a:prstGeom>
                  <a:ln w="12700" cap="flat">
                    <a:noFill/>
                    <a:miter lim="400000"/>
                  </a:ln>
                  <a:effectLst/>
                </p:spPr>
              </p:pic>
              <p:pic>
                <p:nvPicPr>
                  <p:cNvPr id="1300" name="Image" descr="Image"/>
                  <p:cNvPicPr>
                    <a:picLocks noChangeAspect="1"/>
                  </p:cNvPicPr>
                  <p:nvPr/>
                </p:nvPicPr>
                <p:blipFill>
                  <a:blip r:embed="rId4">
                    <a:extLst/>
                  </a:blip>
                  <a:stretch>
                    <a:fillRect/>
                  </a:stretch>
                </p:blipFill>
                <p:spPr>
                  <a:xfrm>
                    <a:off x="-2" y="1049860"/>
                    <a:ext cx="173853" cy="140323"/>
                  </a:xfrm>
                  <a:prstGeom prst="rect">
                    <a:avLst/>
                  </a:prstGeom>
                  <a:ln w="12700" cap="flat">
                    <a:noFill/>
                    <a:miter lim="400000"/>
                  </a:ln>
                  <a:effectLst/>
                </p:spPr>
              </p:pic>
            </p:grpSp>
            <p:grpSp>
              <p:nvGrpSpPr>
                <p:cNvPr id="1309" name="Group"/>
                <p:cNvGrpSpPr/>
                <p:nvPr/>
              </p:nvGrpSpPr>
              <p:grpSpPr>
                <a:xfrm>
                  <a:off x="-2" y="-2"/>
                  <a:ext cx="173852" cy="1190184"/>
                  <a:chOff x="-1" y="0"/>
                  <a:chExt cx="173851" cy="1190182"/>
                </a:xfrm>
              </p:grpSpPr>
              <p:pic>
                <p:nvPicPr>
                  <p:cNvPr id="1302" name="Image" descr="Image"/>
                  <p:cNvPicPr>
                    <a:picLocks noChangeAspect="1"/>
                  </p:cNvPicPr>
                  <p:nvPr/>
                </p:nvPicPr>
                <p:blipFill>
                  <a:blip r:embed="rId4">
                    <a:extLst/>
                  </a:blip>
                  <a:stretch>
                    <a:fillRect/>
                  </a:stretch>
                </p:blipFill>
                <p:spPr>
                  <a:xfrm>
                    <a:off x="-2" y="-1"/>
                    <a:ext cx="173853" cy="140324"/>
                  </a:xfrm>
                  <a:prstGeom prst="rect">
                    <a:avLst/>
                  </a:prstGeom>
                  <a:ln w="12700" cap="flat">
                    <a:noFill/>
                    <a:miter lim="400000"/>
                  </a:ln>
                  <a:effectLst/>
                </p:spPr>
              </p:pic>
              <p:pic>
                <p:nvPicPr>
                  <p:cNvPr id="1303"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304" name="Image" descr="Image"/>
                  <p:cNvPicPr>
                    <a:picLocks noChangeAspect="1"/>
                  </p:cNvPicPr>
                  <p:nvPr/>
                </p:nvPicPr>
                <p:blipFill>
                  <a:blip r:embed="rId4">
                    <a:extLst/>
                  </a:blip>
                  <a:stretch>
                    <a:fillRect/>
                  </a:stretch>
                </p:blipFill>
                <p:spPr>
                  <a:xfrm>
                    <a:off x="-2" y="349951"/>
                    <a:ext cx="173853" cy="140326"/>
                  </a:xfrm>
                  <a:prstGeom prst="rect">
                    <a:avLst/>
                  </a:prstGeom>
                  <a:ln w="12700" cap="flat">
                    <a:noFill/>
                    <a:miter lim="400000"/>
                  </a:ln>
                  <a:effectLst/>
                </p:spPr>
              </p:pic>
              <p:pic>
                <p:nvPicPr>
                  <p:cNvPr id="1305" name="Image" descr="Image"/>
                  <p:cNvPicPr>
                    <a:picLocks noChangeAspect="1"/>
                  </p:cNvPicPr>
                  <p:nvPr/>
                </p:nvPicPr>
                <p:blipFill>
                  <a:blip r:embed="rId4">
                    <a:extLst/>
                  </a:blip>
                  <a:stretch>
                    <a:fillRect/>
                  </a:stretch>
                </p:blipFill>
                <p:spPr>
                  <a:xfrm>
                    <a:off x="-2" y="524929"/>
                    <a:ext cx="173853" cy="140325"/>
                  </a:xfrm>
                  <a:prstGeom prst="rect">
                    <a:avLst/>
                  </a:prstGeom>
                  <a:ln w="12700" cap="flat">
                    <a:noFill/>
                    <a:miter lim="400000"/>
                  </a:ln>
                  <a:effectLst/>
                </p:spPr>
              </p:pic>
              <p:pic>
                <p:nvPicPr>
                  <p:cNvPr id="1306" name="Image" descr="Image"/>
                  <p:cNvPicPr>
                    <a:picLocks noChangeAspect="1"/>
                  </p:cNvPicPr>
                  <p:nvPr/>
                </p:nvPicPr>
                <p:blipFill>
                  <a:blip r:embed="rId4">
                    <a:extLst/>
                  </a:blip>
                  <a:stretch>
                    <a:fillRect/>
                  </a:stretch>
                </p:blipFill>
                <p:spPr>
                  <a:xfrm>
                    <a:off x="-2" y="699906"/>
                    <a:ext cx="173853" cy="140324"/>
                  </a:xfrm>
                  <a:prstGeom prst="rect">
                    <a:avLst/>
                  </a:prstGeom>
                  <a:ln w="12700" cap="flat">
                    <a:noFill/>
                    <a:miter lim="400000"/>
                  </a:ln>
                  <a:effectLst/>
                </p:spPr>
              </p:pic>
              <p:pic>
                <p:nvPicPr>
                  <p:cNvPr id="1307" name="Image" descr="Image"/>
                  <p:cNvPicPr>
                    <a:picLocks noChangeAspect="1"/>
                  </p:cNvPicPr>
                  <p:nvPr/>
                </p:nvPicPr>
                <p:blipFill>
                  <a:blip r:embed="rId4">
                    <a:extLst/>
                  </a:blip>
                  <a:stretch>
                    <a:fillRect/>
                  </a:stretch>
                </p:blipFill>
                <p:spPr>
                  <a:xfrm>
                    <a:off x="-2" y="874882"/>
                    <a:ext cx="173853" cy="140326"/>
                  </a:xfrm>
                  <a:prstGeom prst="rect">
                    <a:avLst/>
                  </a:prstGeom>
                  <a:ln w="12700" cap="flat">
                    <a:noFill/>
                    <a:miter lim="400000"/>
                  </a:ln>
                  <a:effectLst/>
                </p:spPr>
              </p:pic>
              <p:pic>
                <p:nvPicPr>
                  <p:cNvPr id="1308" name="Image" descr="Image"/>
                  <p:cNvPicPr>
                    <a:picLocks noChangeAspect="1"/>
                  </p:cNvPicPr>
                  <p:nvPr/>
                </p:nvPicPr>
                <p:blipFill>
                  <a:blip r:embed="rId4">
                    <a:extLst/>
                  </a:blip>
                  <a:stretch>
                    <a:fillRect/>
                  </a:stretch>
                </p:blipFill>
                <p:spPr>
                  <a:xfrm>
                    <a:off x="-2" y="1049860"/>
                    <a:ext cx="173853" cy="140323"/>
                  </a:xfrm>
                  <a:prstGeom prst="rect">
                    <a:avLst/>
                  </a:prstGeom>
                  <a:ln w="12700" cap="flat">
                    <a:noFill/>
                    <a:miter lim="400000"/>
                  </a:ln>
                  <a:effectLst/>
                </p:spPr>
              </p:pic>
            </p:grpSp>
          </p:grpSp>
          <p:grpSp>
            <p:nvGrpSpPr>
              <p:cNvPr id="1327" name="Group"/>
              <p:cNvGrpSpPr/>
              <p:nvPr/>
            </p:nvGrpSpPr>
            <p:grpSpPr>
              <a:xfrm>
                <a:off x="2628486" y="58083"/>
                <a:ext cx="173852" cy="2501285"/>
                <a:chOff x="-1" y="-2"/>
                <a:chExt cx="173851" cy="2501284"/>
              </a:xfrm>
            </p:grpSpPr>
            <p:grpSp>
              <p:nvGrpSpPr>
                <p:cNvPr id="1318" name="Group"/>
                <p:cNvGrpSpPr/>
                <p:nvPr/>
              </p:nvGrpSpPr>
              <p:grpSpPr>
                <a:xfrm>
                  <a:off x="-2" y="1311099"/>
                  <a:ext cx="173852" cy="1190184"/>
                  <a:chOff x="-1" y="0"/>
                  <a:chExt cx="173851" cy="1190182"/>
                </a:xfrm>
              </p:grpSpPr>
              <p:pic>
                <p:nvPicPr>
                  <p:cNvPr id="1311" name="Image" descr="Image"/>
                  <p:cNvPicPr>
                    <a:picLocks noChangeAspect="1"/>
                  </p:cNvPicPr>
                  <p:nvPr/>
                </p:nvPicPr>
                <p:blipFill>
                  <a:blip r:embed="rId4">
                    <a:extLst/>
                  </a:blip>
                  <a:stretch>
                    <a:fillRect/>
                  </a:stretch>
                </p:blipFill>
                <p:spPr>
                  <a:xfrm>
                    <a:off x="-2" y="-1"/>
                    <a:ext cx="173853" cy="140324"/>
                  </a:xfrm>
                  <a:prstGeom prst="rect">
                    <a:avLst/>
                  </a:prstGeom>
                  <a:ln w="12700" cap="flat">
                    <a:noFill/>
                    <a:miter lim="400000"/>
                  </a:ln>
                  <a:effectLst/>
                </p:spPr>
              </p:pic>
              <p:pic>
                <p:nvPicPr>
                  <p:cNvPr id="1312"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313" name="Image" descr="Image"/>
                  <p:cNvPicPr>
                    <a:picLocks noChangeAspect="1"/>
                  </p:cNvPicPr>
                  <p:nvPr/>
                </p:nvPicPr>
                <p:blipFill>
                  <a:blip r:embed="rId4">
                    <a:extLst/>
                  </a:blip>
                  <a:stretch>
                    <a:fillRect/>
                  </a:stretch>
                </p:blipFill>
                <p:spPr>
                  <a:xfrm>
                    <a:off x="-2" y="349950"/>
                    <a:ext cx="173853" cy="140327"/>
                  </a:xfrm>
                  <a:prstGeom prst="rect">
                    <a:avLst/>
                  </a:prstGeom>
                  <a:ln w="12700" cap="flat">
                    <a:noFill/>
                    <a:miter lim="400000"/>
                  </a:ln>
                  <a:effectLst/>
                </p:spPr>
              </p:pic>
              <p:pic>
                <p:nvPicPr>
                  <p:cNvPr id="1314" name="Image" descr="Image"/>
                  <p:cNvPicPr>
                    <a:picLocks noChangeAspect="1"/>
                  </p:cNvPicPr>
                  <p:nvPr/>
                </p:nvPicPr>
                <p:blipFill>
                  <a:blip r:embed="rId4">
                    <a:extLst/>
                  </a:blip>
                  <a:stretch>
                    <a:fillRect/>
                  </a:stretch>
                </p:blipFill>
                <p:spPr>
                  <a:xfrm>
                    <a:off x="-2" y="524929"/>
                    <a:ext cx="173853" cy="140324"/>
                  </a:xfrm>
                  <a:prstGeom prst="rect">
                    <a:avLst/>
                  </a:prstGeom>
                  <a:ln w="12700" cap="flat">
                    <a:noFill/>
                    <a:miter lim="400000"/>
                  </a:ln>
                  <a:effectLst/>
                </p:spPr>
              </p:pic>
              <p:pic>
                <p:nvPicPr>
                  <p:cNvPr id="1315"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316" name="Image" descr="Image"/>
                  <p:cNvPicPr>
                    <a:picLocks noChangeAspect="1"/>
                  </p:cNvPicPr>
                  <p:nvPr/>
                </p:nvPicPr>
                <p:blipFill>
                  <a:blip r:embed="rId4">
                    <a:extLst/>
                  </a:blip>
                  <a:stretch>
                    <a:fillRect/>
                  </a:stretch>
                </p:blipFill>
                <p:spPr>
                  <a:xfrm>
                    <a:off x="-2" y="874883"/>
                    <a:ext cx="173853" cy="140324"/>
                  </a:xfrm>
                  <a:prstGeom prst="rect">
                    <a:avLst/>
                  </a:prstGeom>
                  <a:ln w="12700" cap="flat">
                    <a:noFill/>
                    <a:miter lim="400000"/>
                  </a:ln>
                  <a:effectLst/>
                </p:spPr>
              </p:pic>
              <p:pic>
                <p:nvPicPr>
                  <p:cNvPr id="1317" name="Image" descr="Image"/>
                  <p:cNvPicPr>
                    <a:picLocks noChangeAspect="1"/>
                  </p:cNvPicPr>
                  <p:nvPr/>
                </p:nvPicPr>
                <p:blipFill>
                  <a:blip r:embed="rId4">
                    <a:extLst/>
                  </a:blip>
                  <a:stretch>
                    <a:fillRect/>
                  </a:stretch>
                </p:blipFill>
                <p:spPr>
                  <a:xfrm>
                    <a:off x="-2" y="1049859"/>
                    <a:ext cx="173853" cy="140324"/>
                  </a:xfrm>
                  <a:prstGeom prst="rect">
                    <a:avLst/>
                  </a:prstGeom>
                  <a:ln w="12700" cap="flat">
                    <a:noFill/>
                    <a:miter lim="400000"/>
                  </a:ln>
                  <a:effectLst/>
                </p:spPr>
              </p:pic>
            </p:grpSp>
            <p:grpSp>
              <p:nvGrpSpPr>
                <p:cNvPr id="1326" name="Group"/>
                <p:cNvGrpSpPr/>
                <p:nvPr/>
              </p:nvGrpSpPr>
              <p:grpSpPr>
                <a:xfrm>
                  <a:off x="-2" y="-3"/>
                  <a:ext cx="173852" cy="1190184"/>
                  <a:chOff x="-1" y="-1"/>
                  <a:chExt cx="173851" cy="1190182"/>
                </a:xfrm>
              </p:grpSpPr>
              <p:pic>
                <p:nvPicPr>
                  <p:cNvPr id="1319" name="Image" descr="Image"/>
                  <p:cNvPicPr>
                    <a:picLocks noChangeAspect="1"/>
                  </p:cNvPicPr>
                  <p:nvPr/>
                </p:nvPicPr>
                <p:blipFill>
                  <a:blip r:embed="rId4">
                    <a:extLst/>
                  </a:blip>
                  <a:stretch>
                    <a:fillRect/>
                  </a:stretch>
                </p:blipFill>
                <p:spPr>
                  <a:xfrm>
                    <a:off x="-2" y="-2"/>
                    <a:ext cx="173853" cy="140325"/>
                  </a:xfrm>
                  <a:prstGeom prst="rect">
                    <a:avLst/>
                  </a:prstGeom>
                  <a:ln w="12700" cap="flat">
                    <a:noFill/>
                    <a:miter lim="400000"/>
                  </a:ln>
                  <a:effectLst/>
                </p:spPr>
              </p:pic>
              <p:pic>
                <p:nvPicPr>
                  <p:cNvPr id="1320"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321" name="Image" descr="Image"/>
                  <p:cNvPicPr>
                    <a:picLocks noChangeAspect="1"/>
                  </p:cNvPicPr>
                  <p:nvPr/>
                </p:nvPicPr>
                <p:blipFill>
                  <a:blip r:embed="rId4">
                    <a:extLst/>
                  </a:blip>
                  <a:stretch>
                    <a:fillRect/>
                  </a:stretch>
                </p:blipFill>
                <p:spPr>
                  <a:xfrm>
                    <a:off x="-2" y="349951"/>
                    <a:ext cx="173853" cy="140325"/>
                  </a:xfrm>
                  <a:prstGeom prst="rect">
                    <a:avLst/>
                  </a:prstGeom>
                  <a:ln w="12700" cap="flat">
                    <a:noFill/>
                    <a:miter lim="400000"/>
                  </a:ln>
                  <a:effectLst/>
                </p:spPr>
              </p:pic>
              <p:pic>
                <p:nvPicPr>
                  <p:cNvPr id="1322" name="Image" descr="Image"/>
                  <p:cNvPicPr>
                    <a:picLocks noChangeAspect="1"/>
                  </p:cNvPicPr>
                  <p:nvPr/>
                </p:nvPicPr>
                <p:blipFill>
                  <a:blip r:embed="rId4">
                    <a:extLst/>
                  </a:blip>
                  <a:stretch>
                    <a:fillRect/>
                  </a:stretch>
                </p:blipFill>
                <p:spPr>
                  <a:xfrm>
                    <a:off x="-2" y="524928"/>
                    <a:ext cx="173853" cy="140326"/>
                  </a:xfrm>
                  <a:prstGeom prst="rect">
                    <a:avLst/>
                  </a:prstGeom>
                  <a:ln w="12700" cap="flat">
                    <a:noFill/>
                    <a:miter lim="400000"/>
                  </a:ln>
                  <a:effectLst/>
                </p:spPr>
              </p:pic>
              <p:pic>
                <p:nvPicPr>
                  <p:cNvPr id="1323" name="Image" descr="Image"/>
                  <p:cNvPicPr>
                    <a:picLocks noChangeAspect="1"/>
                  </p:cNvPicPr>
                  <p:nvPr/>
                </p:nvPicPr>
                <p:blipFill>
                  <a:blip r:embed="rId4">
                    <a:extLst/>
                  </a:blip>
                  <a:stretch>
                    <a:fillRect/>
                  </a:stretch>
                </p:blipFill>
                <p:spPr>
                  <a:xfrm>
                    <a:off x="-2" y="699906"/>
                    <a:ext cx="173853" cy="140324"/>
                  </a:xfrm>
                  <a:prstGeom prst="rect">
                    <a:avLst/>
                  </a:prstGeom>
                  <a:ln w="12700" cap="flat">
                    <a:noFill/>
                    <a:miter lim="400000"/>
                  </a:ln>
                  <a:effectLst/>
                </p:spPr>
              </p:pic>
              <p:pic>
                <p:nvPicPr>
                  <p:cNvPr id="1324" name="Image" descr="Image"/>
                  <p:cNvPicPr>
                    <a:picLocks noChangeAspect="1"/>
                  </p:cNvPicPr>
                  <p:nvPr/>
                </p:nvPicPr>
                <p:blipFill>
                  <a:blip r:embed="rId4">
                    <a:extLst/>
                  </a:blip>
                  <a:stretch>
                    <a:fillRect/>
                  </a:stretch>
                </p:blipFill>
                <p:spPr>
                  <a:xfrm>
                    <a:off x="-2" y="874882"/>
                    <a:ext cx="173853" cy="140325"/>
                  </a:xfrm>
                  <a:prstGeom prst="rect">
                    <a:avLst/>
                  </a:prstGeom>
                  <a:ln w="12700" cap="flat">
                    <a:noFill/>
                    <a:miter lim="400000"/>
                  </a:ln>
                  <a:effectLst/>
                </p:spPr>
              </p:pic>
              <p:pic>
                <p:nvPicPr>
                  <p:cNvPr id="1325" name="Image" descr="Image"/>
                  <p:cNvPicPr>
                    <a:picLocks noChangeAspect="1"/>
                  </p:cNvPicPr>
                  <p:nvPr/>
                </p:nvPicPr>
                <p:blipFill>
                  <a:blip r:embed="rId4">
                    <a:extLst/>
                  </a:blip>
                  <a:stretch>
                    <a:fillRect/>
                  </a:stretch>
                </p:blipFill>
                <p:spPr>
                  <a:xfrm>
                    <a:off x="-2" y="1049859"/>
                    <a:ext cx="173853" cy="140323"/>
                  </a:xfrm>
                  <a:prstGeom prst="rect">
                    <a:avLst/>
                  </a:prstGeom>
                  <a:ln w="12700" cap="flat">
                    <a:noFill/>
                    <a:miter lim="400000"/>
                  </a:ln>
                  <a:effectLst/>
                </p:spPr>
              </p:pic>
            </p:grpSp>
          </p:grpSp>
          <p:grpSp>
            <p:nvGrpSpPr>
              <p:cNvPr id="1344" name="Group"/>
              <p:cNvGrpSpPr/>
              <p:nvPr/>
            </p:nvGrpSpPr>
            <p:grpSpPr>
              <a:xfrm>
                <a:off x="2831758" y="2689291"/>
                <a:ext cx="2624872" cy="147659"/>
                <a:chOff x="-2" y="-1"/>
                <a:chExt cx="2624870" cy="147658"/>
              </a:xfrm>
            </p:grpSpPr>
            <p:grpSp>
              <p:nvGrpSpPr>
                <p:cNvPr id="1335" name="Group"/>
                <p:cNvGrpSpPr/>
                <p:nvPr/>
              </p:nvGrpSpPr>
              <p:grpSpPr>
                <a:xfrm>
                  <a:off x="-3" y="6285"/>
                  <a:ext cx="1277074" cy="141372"/>
                  <a:chOff x="0" y="-1"/>
                  <a:chExt cx="1277072" cy="141371"/>
                </a:xfrm>
              </p:grpSpPr>
              <p:pic>
                <p:nvPicPr>
                  <p:cNvPr id="1328" name="Image" descr="Image"/>
                  <p:cNvPicPr>
                    <a:picLocks noChangeAspect="1"/>
                  </p:cNvPicPr>
                  <p:nvPr/>
                </p:nvPicPr>
                <p:blipFill>
                  <a:blip r:embed="rId4">
                    <a:extLst/>
                  </a:blip>
                  <a:stretch>
                    <a:fillRect/>
                  </a:stretch>
                </p:blipFill>
                <p:spPr>
                  <a:xfrm>
                    <a:off x="-1" y="-2"/>
                    <a:ext cx="167126" cy="134912"/>
                  </a:xfrm>
                  <a:prstGeom prst="rect">
                    <a:avLst/>
                  </a:prstGeom>
                  <a:ln w="12700" cap="flat">
                    <a:noFill/>
                    <a:miter lim="400000"/>
                  </a:ln>
                  <a:effectLst/>
                </p:spPr>
              </p:pic>
              <p:pic>
                <p:nvPicPr>
                  <p:cNvPr id="1329" name="Image" descr="Image"/>
                  <p:cNvPicPr>
                    <a:picLocks noChangeAspect="1"/>
                  </p:cNvPicPr>
                  <p:nvPr/>
                </p:nvPicPr>
                <p:blipFill>
                  <a:blip r:embed="rId4">
                    <a:extLst/>
                  </a:blip>
                  <a:stretch>
                    <a:fillRect/>
                  </a:stretch>
                </p:blipFill>
                <p:spPr>
                  <a:xfrm>
                    <a:off x="185300" y="-2"/>
                    <a:ext cx="167125" cy="134912"/>
                  </a:xfrm>
                  <a:prstGeom prst="rect">
                    <a:avLst/>
                  </a:prstGeom>
                  <a:ln w="12700" cap="flat">
                    <a:noFill/>
                    <a:miter lim="400000"/>
                  </a:ln>
                  <a:effectLst/>
                </p:spPr>
              </p:pic>
              <p:pic>
                <p:nvPicPr>
                  <p:cNvPr id="1330" name="Image" descr="Image"/>
                  <p:cNvPicPr>
                    <a:picLocks noChangeAspect="1"/>
                  </p:cNvPicPr>
                  <p:nvPr/>
                </p:nvPicPr>
                <p:blipFill>
                  <a:blip r:embed="rId4">
                    <a:extLst/>
                  </a:blip>
                  <a:stretch>
                    <a:fillRect/>
                  </a:stretch>
                </p:blipFill>
                <p:spPr>
                  <a:xfrm>
                    <a:off x="369671" y="-2"/>
                    <a:ext cx="167126" cy="134912"/>
                  </a:xfrm>
                  <a:prstGeom prst="rect">
                    <a:avLst/>
                  </a:prstGeom>
                  <a:ln w="12700" cap="flat">
                    <a:noFill/>
                    <a:miter lim="400000"/>
                  </a:ln>
                  <a:effectLst/>
                </p:spPr>
              </p:pic>
              <p:pic>
                <p:nvPicPr>
                  <p:cNvPr id="1331" name="Image" descr="Image"/>
                  <p:cNvPicPr>
                    <a:picLocks noChangeAspect="1"/>
                  </p:cNvPicPr>
                  <p:nvPr/>
                </p:nvPicPr>
                <p:blipFill>
                  <a:blip r:embed="rId4">
                    <a:extLst/>
                  </a:blip>
                  <a:stretch>
                    <a:fillRect/>
                  </a:stretch>
                </p:blipFill>
                <p:spPr>
                  <a:xfrm>
                    <a:off x="554972" y="-2"/>
                    <a:ext cx="167126" cy="134912"/>
                  </a:xfrm>
                  <a:prstGeom prst="rect">
                    <a:avLst/>
                  </a:prstGeom>
                  <a:ln w="12700" cap="flat">
                    <a:noFill/>
                    <a:miter lim="400000"/>
                  </a:ln>
                  <a:effectLst/>
                </p:spPr>
              </p:pic>
              <p:pic>
                <p:nvPicPr>
                  <p:cNvPr id="1332" name="Image" descr="Image"/>
                  <p:cNvPicPr>
                    <a:picLocks noChangeAspect="1"/>
                  </p:cNvPicPr>
                  <p:nvPr/>
                </p:nvPicPr>
                <p:blipFill>
                  <a:blip r:embed="rId4">
                    <a:extLst/>
                  </a:blip>
                  <a:stretch>
                    <a:fillRect/>
                  </a:stretch>
                </p:blipFill>
                <p:spPr>
                  <a:xfrm>
                    <a:off x="740273" y="-2"/>
                    <a:ext cx="167127" cy="134912"/>
                  </a:xfrm>
                  <a:prstGeom prst="rect">
                    <a:avLst/>
                  </a:prstGeom>
                  <a:ln w="12700" cap="flat">
                    <a:noFill/>
                    <a:miter lim="400000"/>
                  </a:ln>
                  <a:effectLst/>
                </p:spPr>
              </p:pic>
              <p:pic>
                <p:nvPicPr>
                  <p:cNvPr id="1333" name="Image" descr="Image"/>
                  <p:cNvPicPr>
                    <a:picLocks noChangeAspect="1"/>
                  </p:cNvPicPr>
                  <p:nvPr/>
                </p:nvPicPr>
                <p:blipFill>
                  <a:blip r:embed="rId4">
                    <a:extLst/>
                  </a:blip>
                  <a:stretch>
                    <a:fillRect/>
                  </a:stretch>
                </p:blipFill>
                <p:spPr>
                  <a:xfrm>
                    <a:off x="924646" y="-2"/>
                    <a:ext cx="167125" cy="134912"/>
                  </a:xfrm>
                  <a:prstGeom prst="rect">
                    <a:avLst/>
                  </a:prstGeom>
                  <a:ln w="12700" cap="flat">
                    <a:noFill/>
                    <a:miter lim="400000"/>
                  </a:ln>
                  <a:effectLst/>
                </p:spPr>
              </p:pic>
              <p:pic>
                <p:nvPicPr>
                  <p:cNvPr id="1334" name="Image" descr="Image"/>
                  <p:cNvPicPr>
                    <a:picLocks noChangeAspect="1"/>
                  </p:cNvPicPr>
                  <p:nvPr/>
                </p:nvPicPr>
                <p:blipFill>
                  <a:blip r:embed="rId4">
                    <a:extLst/>
                  </a:blip>
                  <a:stretch>
                    <a:fillRect/>
                  </a:stretch>
                </p:blipFill>
                <p:spPr>
                  <a:xfrm>
                    <a:off x="1109946" y="6459"/>
                    <a:ext cx="167126" cy="134912"/>
                  </a:xfrm>
                  <a:prstGeom prst="rect">
                    <a:avLst/>
                  </a:prstGeom>
                  <a:ln w="12700" cap="flat">
                    <a:noFill/>
                    <a:miter lim="400000"/>
                  </a:ln>
                  <a:effectLst/>
                </p:spPr>
              </p:pic>
            </p:grpSp>
            <p:grpSp>
              <p:nvGrpSpPr>
                <p:cNvPr id="1343" name="Group"/>
                <p:cNvGrpSpPr/>
                <p:nvPr/>
              </p:nvGrpSpPr>
              <p:grpSpPr>
                <a:xfrm>
                  <a:off x="1347797" y="-2"/>
                  <a:ext cx="1277072" cy="141373"/>
                  <a:chOff x="0" y="-1"/>
                  <a:chExt cx="1277070" cy="141372"/>
                </a:xfrm>
              </p:grpSpPr>
              <p:pic>
                <p:nvPicPr>
                  <p:cNvPr id="1336" name="Image" descr="Image"/>
                  <p:cNvPicPr>
                    <a:picLocks noChangeAspect="1"/>
                  </p:cNvPicPr>
                  <p:nvPr/>
                </p:nvPicPr>
                <p:blipFill>
                  <a:blip r:embed="rId4">
                    <a:extLst/>
                  </a:blip>
                  <a:stretch>
                    <a:fillRect/>
                  </a:stretch>
                </p:blipFill>
                <p:spPr>
                  <a:xfrm>
                    <a:off x="0" y="-2"/>
                    <a:ext cx="167124" cy="134913"/>
                  </a:xfrm>
                  <a:prstGeom prst="rect">
                    <a:avLst/>
                  </a:prstGeom>
                  <a:ln w="12700" cap="flat">
                    <a:noFill/>
                    <a:miter lim="400000"/>
                  </a:ln>
                  <a:effectLst/>
                </p:spPr>
              </p:pic>
              <p:pic>
                <p:nvPicPr>
                  <p:cNvPr id="1337" name="Image" descr="Image"/>
                  <p:cNvPicPr>
                    <a:picLocks noChangeAspect="1"/>
                  </p:cNvPicPr>
                  <p:nvPr/>
                </p:nvPicPr>
                <p:blipFill>
                  <a:blip r:embed="rId4">
                    <a:extLst/>
                  </a:blip>
                  <a:stretch>
                    <a:fillRect/>
                  </a:stretch>
                </p:blipFill>
                <p:spPr>
                  <a:xfrm>
                    <a:off x="185299" y="-2"/>
                    <a:ext cx="167125" cy="134913"/>
                  </a:xfrm>
                  <a:prstGeom prst="rect">
                    <a:avLst/>
                  </a:prstGeom>
                  <a:ln w="12700" cap="flat">
                    <a:noFill/>
                    <a:miter lim="400000"/>
                  </a:ln>
                  <a:effectLst/>
                </p:spPr>
              </p:pic>
              <p:pic>
                <p:nvPicPr>
                  <p:cNvPr id="1338" name="Image" descr="Image"/>
                  <p:cNvPicPr>
                    <a:picLocks noChangeAspect="1"/>
                  </p:cNvPicPr>
                  <p:nvPr/>
                </p:nvPicPr>
                <p:blipFill>
                  <a:blip r:embed="rId4">
                    <a:extLst/>
                  </a:blip>
                  <a:stretch>
                    <a:fillRect/>
                  </a:stretch>
                </p:blipFill>
                <p:spPr>
                  <a:xfrm>
                    <a:off x="369670" y="-2"/>
                    <a:ext cx="167127" cy="134913"/>
                  </a:xfrm>
                  <a:prstGeom prst="rect">
                    <a:avLst/>
                  </a:prstGeom>
                  <a:ln w="12700" cap="flat">
                    <a:noFill/>
                    <a:miter lim="400000"/>
                  </a:ln>
                  <a:effectLst/>
                </p:spPr>
              </p:pic>
              <p:pic>
                <p:nvPicPr>
                  <p:cNvPr id="1339" name="Image" descr="Image"/>
                  <p:cNvPicPr>
                    <a:picLocks noChangeAspect="1"/>
                  </p:cNvPicPr>
                  <p:nvPr/>
                </p:nvPicPr>
                <p:blipFill>
                  <a:blip r:embed="rId4">
                    <a:extLst/>
                  </a:blip>
                  <a:stretch>
                    <a:fillRect/>
                  </a:stretch>
                </p:blipFill>
                <p:spPr>
                  <a:xfrm>
                    <a:off x="554972" y="-2"/>
                    <a:ext cx="167125" cy="134913"/>
                  </a:xfrm>
                  <a:prstGeom prst="rect">
                    <a:avLst/>
                  </a:prstGeom>
                  <a:ln w="12700" cap="flat">
                    <a:noFill/>
                    <a:miter lim="400000"/>
                  </a:ln>
                  <a:effectLst/>
                </p:spPr>
              </p:pic>
              <p:pic>
                <p:nvPicPr>
                  <p:cNvPr id="1340" name="Image" descr="Image"/>
                  <p:cNvPicPr>
                    <a:picLocks noChangeAspect="1"/>
                  </p:cNvPicPr>
                  <p:nvPr/>
                </p:nvPicPr>
                <p:blipFill>
                  <a:blip r:embed="rId4">
                    <a:extLst/>
                  </a:blip>
                  <a:stretch>
                    <a:fillRect/>
                  </a:stretch>
                </p:blipFill>
                <p:spPr>
                  <a:xfrm>
                    <a:off x="740272" y="-2"/>
                    <a:ext cx="167128" cy="134913"/>
                  </a:xfrm>
                  <a:prstGeom prst="rect">
                    <a:avLst/>
                  </a:prstGeom>
                  <a:ln w="12700" cap="flat">
                    <a:noFill/>
                    <a:miter lim="400000"/>
                  </a:ln>
                  <a:effectLst/>
                </p:spPr>
              </p:pic>
              <p:pic>
                <p:nvPicPr>
                  <p:cNvPr id="1341" name="Image" descr="Image"/>
                  <p:cNvPicPr>
                    <a:picLocks noChangeAspect="1"/>
                  </p:cNvPicPr>
                  <p:nvPr/>
                </p:nvPicPr>
                <p:blipFill>
                  <a:blip r:embed="rId4">
                    <a:extLst/>
                  </a:blip>
                  <a:stretch>
                    <a:fillRect/>
                  </a:stretch>
                </p:blipFill>
                <p:spPr>
                  <a:xfrm>
                    <a:off x="924646" y="-2"/>
                    <a:ext cx="167125" cy="134913"/>
                  </a:xfrm>
                  <a:prstGeom prst="rect">
                    <a:avLst/>
                  </a:prstGeom>
                  <a:ln w="12700" cap="flat">
                    <a:noFill/>
                    <a:miter lim="400000"/>
                  </a:ln>
                  <a:effectLst/>
                </p:spPr>
              </p:pic>
              <p:pic>
                <p:nvPicPr>
                  <p:cNvPr id="1342" name="Image" descr="Image"/>
                  <p:cNvPicPr>
                    <a:picLocks noChangeAspect="1"/>
                  </p:cNvPicPr>
                  <p:nvPr/>
                </p:nvPicPr>
                <p:blipFill>
                  <a:blip r:embed="rId4">
                    <a:extLst/>
                  </a:blip>
                  <a:stretch>
                    <a:fillRect/>
                  </a:stretch>
                </p:blipFill>
                <p:spPr>
                  <a:xfrm>
                    <a:off x="1109946" y="6460"/>
                    <a:ext cx="167125" cy="134912"/>
                  </a:xfrm>
                  <a:prstGeom prst="rect">
                    <a:avLst/>
                  </a:prstGeom>
                  <a:ln w="12700" cap="flat">
                    <a:noFill/>
                    <a:miter lim="400000"/>
                  </a:ln>
                  <a:effectLst/>
                </p:spPr>
              </p:pic>
            </p:grpSp>
          </p:grpSp>
        </p:grpSp>
        <p:grpSp>
          <p:nvGrpSpPr>
            <p:cNvPr id="1353" name="Group 1"/>
            <p:cNvGrpSpPr/>
            <p:nvPr/>
          </p:nvGrpSpPr>
          <p:grpSpPr>
            <a:xfrm>
              <a:off x="359026" y="217000"/>
              <a:ext cx="4976359" cy="5156570"/>
              <a:chOff x="0" y="-6"/>
              <a:chExt cx="4976358" cy="5156568"/>
            </a:xfrm>
          </p:grpSpPr>
          <p:pic>
            <p:nvPicPr>
              <p:cNvPr id="1346" name="Image" descr="Image"/>
              <p:cNvPicPr>
                <a:picLocks noChangeAspect="1"/>
              </p:cNvPicPr>
              <p:nvPr/>
            </p:nvPicPr>
            <p:blipFill>
              <a:blip r:embed="rId5">
                <a:extLst/>
              </a:blip>
              <a:stretch>
                <a:fillRect/>
              </a:stretch>
            </p:blipFill>
            <p:spPr>
              <a:xfrm>
                <a:off x="2477817" y="15"/>
                <a:ext cx="1259562" cy="944673"/>
              </a:xfrm>
              <a:prstGeom prst="rect">
                <a:avLst/>
              </a:prstGeom>
              <a:ln w="12700" cap="flat">
                <a:noFill/>
                <a:miter lim="400000"/>
              </a:ln>
              <a:effectLst/>
            </p:spPr>
          </p:pic>
          <p:sp>
            <p:nvSpPr>
              <p:cNvPr id="1347" name="Dingbat X"/>
              <p:cNvSpPr/>
              <p:nvPr/>
            </p:nvSpPr>
            <p:spPr>
              <a:xfrm>
                <a:off x="1238909" y="-7"/>
                <a:ext cx="799511" cy="944698"/>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1348" name="Dingbat X"/>
              <p:cNvSpPr/>
              <p:nvPr/>
            </p:nvSpPr>
            <p:spPr>
              <a:xfrm>
                <a:off x="-1" y="-7"/>
                <a:ext cx="799511" cy="944698"/>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1349" name="Dingbat X"/>
              <p:cNvSpPr/>
              <p:nvPr/>
            </p:nvSpPr>
            <p:spPr>
              <a:xfrm>
                <a:off x="4176847" y="-7"/>
                <a:ext cx="799511" cy="944698"/>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1350" name="Dingbat X"/>
              <p:cNvSpPr/>
              <p:nvPr/>
            </p:nvSpPr>
            <p:spPr>
              <a:xfrm>
                <a:off x="2707876" y="1336743"/>
                <a:ext cx="799513" cy="944697"/>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1351" name="Dingbat X"/>
              <p:cNvSpPr/>
              <p:nvPr/>
            </p:nvSpPr>
            <p:spPr>
              <a:xfrm>
                <a:off x="2707876" y="2925523"/>
                <a:ext cx="799513" cy="944697"/>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1352" name="Dingbat X"/>
              <p:cNvSpPr/>
              <p:nvPr/>
            </p:nvSpPr>
            <p:spPr>
              <a:xfrm>
                <a:off x="2707876" y="4211867"/>
                <a:ext cx="799513" cy="944696"/>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grpSp>
      <p:grpSp>
        <p:nvGrpSpPr>
          <p:cNvPr id="1385" name="Group"/>
          <p:cNvGrpSpPr/>
          <p:nvPr/>
        </p:nvGrpSpPr>
        <p:grpSpPr>
          <a:xfrm>
            <a:off x="50723" y="38098"/>
            <a:ext cx="3181541" cy="9677404"/>
            <a:chOff x="0" y="0"/>
            <a:chExt cx="3181540" cy="9677402"/>
          </a:xfrm>
        </p:grpSpPr>
        <p:sp>
          <p:nvSpPr>
            <p:cNvPr id="1355"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384" name="Group"/>
            <p:cNvGrpSpPr/>
            <p:nvPr/>
          </p:nvGrpSpPr>
          <p:grpSpPr>
            <a:xfrm>
              <a:off x="638270" y="3684023"/>
              <a:ext cx="1905001" cy="2309357"/>
              <a:chOff x="-2" y="-1"/>
              <a:chExt cx="1904999" cy="2309355"/>
            </a:xfrm>
          </p:grpSpPr>
          <p:grpSp>
            <p:nvGrpSpPr>
              <p:cNvPr id="1358" name="Group"/>
              <p:cNvGrpSpPr/>
              <p:nvPr/>
            </p:nvGrpSpPr>
            <p:grpSpPr>
              <a:xfrm>
                <a:off x="-3" y="618656"/>
                <a:ext cx="496787" cy="737610"/>
                <a:chOff x="-1" y="0"/>
                <a:chExt cx="496786" cy="737609"/>
              </a:xfrm>
            </p:grpSpPr>
            <p:pic>
              <p:nvPicPr>
                <p:cNvPr id="1356" name="Image" descr="Image"/>
                <p:cNvPicPr>
                  <a:picLocks noChangeAspect="1"/>
                </p:cNvPicPr>
                <p:nvPr/>
              </p:nvPicPr>
              <p:blipFill>
                <a:blip r:embed="rId6">
                  <a:extLst/>
                </a:blip>
                <a:stretch>
                  <a:fillRect/>
                </a:stretch>
              </p:blipFill>
              <p:spPr>
                <a:xfrm>
                  <a:off x="-2" y="226037"/>
                  <a:ext cx="496787" cy="511572"/>
                </a:xfrm>
                <a:prstGeom prst="rect">
                  <a:avLst/>
                </a:prstGeom>
                <a:ln w="12700" cap="flat">
                  <a:noFill/>
                  <a:miter lim="400000"/>
                </a:ln>
                <a:effectLst/>
              </p:spPr>
            </p:pic>
            <p:pic>
              <p:nvPicPr>
                <p:cNvPr id="1357" name="Image" descr="Image"/>
                <p:cNvPicPr>
                  <a:picLocks noChangeAspect="1"/>
                </p:cNvPicPr>
                <p:nvPr/>
              </p:nvPicPr>
              <p:blipFill>
                <a:blip r:embed="rId7">
                  <a:extLst/>
                </a:blip>
                <a:stretch>
                  <a:fillRect/>
                </a:stretch>
              </p:blipFill>
              <p:spPr>
                <a:xfrm rot="20640000">
                  <a:off x="130882" y="28747"/>
                  <a:ext cx="235020" cy="188015"/>
                </a:xfrm>
                <a:prstGeom prst="rect">
                  <a:avLst/>
                </a:prstGeom>
                <a:ln w="12700" cap="flat">
                  <a:noFill/>
                  <a:miter lim="400000"/>
                </a:ln>
                <a:effectLst/>
              </p:spPr>
            </p:pic>
          </p:grpSp>
          <p:grpSp>
            <p:nvGrpSpPr>
              <p:cNvPr id="1361" name="Group"/>
              <p:cNvGrpSpPr/>
              <p:nvPr/>
            </p:nvGrpSpPr>
            <p:grpSpPr>
              <a:xfrm>
                <a:off x="1298964" y="495220"/>
                <a:ext cx="606034" cy="786438"/>
                <a:chOff x="0" y="0"/>
                <a:chExt cx="606033" cy="786436"/>
              </a:xfrm>
            </p:grpSpPr>
            <p:pic>
              <p:nvPicPr>
                <p:cNvPr id="1359" name="Image" descr="Image"/>
                <p:cNvPicPr>
                  <a:picLocks noChangeAspect="1"/>
                </p:cNvPicPr>
                <p:nvPr/>
              </p:nvPicPr>
              <p:blipFill>
                <a:blip r:embed="rId8">
                  <a:extLst/>
                </a:blip>
                <a:stretch>
                  <a:fillRect/>
                </a:stretch>
              </p:blipFill>
              <p:spPr>
                <a:xfrm>
                  <a:off x="109257" y="220416"/>
                  <a:ext cx="496777" cy="566021"/>
                </a:xfrm>
                <a:prstGeom prst="rect">
                  <a:avLst/>
                </a:prstGeom>
                <a:ln w="12700" cap="flat">
                  <a:noFill/>
                  <a:miter lim="400000"/>
                </a:ln>
                <a:effectLst/>
              </p:spPr>
            </p:pic>
            <p:pic>
              <p:nvPicPr>
                <p:cNvPr id="1360" name="Image" descr="Image"/>
                <p:cNvPicPr>
                  <a:picLocks noChangeAspect="1"/>
                </p:cNvPicPr>
                <p:nvPr/>
              </p:nvPicPr>
              <p:blipFill>
                <a:blip r:embed="rId7">
                  <a:extLst/>
                </a:blip>
                <a:stretch>
                  <a:fillRect/>
                </a:stretch>
              </p:blipFill>
              <p:spPr>
                <a:xfrm flipH="1" rot="840000">
                  <a:off x="19251" y="25635"/>
                  <a:ext cx="235017" cy="188013"/>
                </a:xfrm>
                <a:prstGeom prst="rect">
                  <a:avLst/>
                </a:prstGeom>
                <a:ln w="12700" cap="flat">
                  <a:noFill/>
                  <a:miter lim="400000"/>
                </a:ln>
                <a:effectLst/>
              </p:spPr>
            </p:pic>
          </p:grpSp>
          <p:pic>
            <p:nvPicPr>
              <p:cNvPr id="1362" name="Image" descr="Image"/>
              <p:cNvPicPr>
                <a:picLocks noChangeAspect="1"/>
              </p:cNvPicPr>
              <p:nvPr/>
            </p:nvPicPr>
            <p:blipFill>
              <a:blip r:embed="rId9">
                <a:extLst/>
              </a:blip>
              <a:stretch>
                <a:fillRect/>
              </a:stretch>
            </p:blipFill>
            <p:spPr>
              <a:xfrm>
                <a:off x="291587" y="-2"/>
                <a:ext cx="1074326" cy="815816"/>
              </a:xfrm>
              <a:prstGeom prst="rect">
                <a:avLst/>
              </a:prstGeom>
              <a:ln w="12700" cap="flat">
                <a:noFill/>
                <a:miter lim="400000"/>
              </a:ln>
              <a:effectLst/>
            </p:spPr>
          </p:pic>
          <p:grpSp>
            <p:nvGrpSpPr>
              <p:cNvPr id="1369" name="Group"/>
              <p:cNvGrpSpPr/>
              <p:nvPr/>
            </p:nvGrpSpPr>
            <p:grpSpPr>
              <a:xfrm>
                <a:off x="145453" y="774408"/>
                <a:ext cx="642450" cy="1307412"/>
                <a:chOff x="-1" y="-2"/>
                <a:chExt cx="642449" cy="1307411"/>
              </a:xfrm>
            </p:grpSpPr>
            <p:pic>
              <p:nvPicPr>
                <p:cNvPr id="1363" name="Image" descr="Image"/>
                <p:cNvPicPr>
                  <a:picLocks noChangeAspect="1"/>
                </p:cNvPicPr>
                <p:nvPr/>
              </p:nvPicPr>
              <p:blipFill>
                <a:blip r:embed="rId10">
                  <a:extLst/>
                </a:blip>
                <a:stretch>
                  <a:fillRect/>
                </a:stretch>
              </p:blipFill>
              <p:spPr>
                <a:xfrm>
                  <a:off x="-2" y="717044"/>
                  <a:ext cx="496775" cy="590366"/>
                </a:xfrm>
                <a:prstGeom prst="rect">
                  <a:avLst/>
                </a:prstGeom>
                <a:ln w="12700" cap="flat">
                  <a:noFill/>
                  <a:miter lim="400000"/>
                </a:ln>
                <a:effectLst/>
              </p:spPr>
            </p:pic>
            <p:grpSp>
              <p:nvGrpSpPr>
                <p:cNvPr id="1368" name="Group"/>
                <p:cNvGrpSpPr/>
                <p:nvPr/>
              </p:nvGrpSpPr>
              <p:grpSpPr>
                <a:xfrm>
                  <a:off x="267987" y="-3"/>
                  <a:ext cx="374462" cy="735044"/>
                  <a:chOff x="-2" y="-1"/>
                  <a:chExt cx="374461" cy="735042"/>
                </a:xfrm>
              </p:grpSpPr>
              <p:grpSp>
                <p:nvGrpSpPr>
                  <p:cNvPr id="1366" name="Group"/>
                  <p:cNvGrpSpPr/>
                  <p:nvPr/>
                </p:nvGrpSpPr>
                <p:grpSpPr>
                  <a:xfrm>
                    <a:off x="-3" y="195617"/>
                    <a:ext cx="374463" cy="539425"/>
                    <a:chOff x="0" y="-1"/>
                    <a:chExt cx="374461" cy="539423"/>
                  </a:xfrm>
                </p:grpSpPr>
                <p:pic>
                  <p:nvPicPr>
                    <p:cNvPr id="1364" name="Image" descr="Image"/>
                    <p:cNvPicPr>
                      <a:picLocks noChangeAspect="1"/>
                    </p:cNvPicPr>
                    <p:nvPr/>
                  </p:nvPicPr>
                  <p:blipFill>
                    <a:blip r:embed="rId11">
                      <a:extLst/>
                    </a:blip>
                    <a:stretch>
                      <a:fillRect/>
                    </a:stretch>
                  </p:blipFill>
                  <p:spPr>
                    <a:xfrm rot="19980000">
                      <a:off x="28118" y="331435"/>
                      <a:ext cx="200136" cy="171927"/>
                    </a:xfrm>
                    <a:prstGeom prst="rect">
                      <a:avLst/>
                    </a:prstGeom>
                    <a:ln w="12700" cap="flat">
                      <a:noFill/>
                      <a:miter lim="400000"/>
                    </a:ln>
                    <a:effectLst/>
                  </p:spPr>
                </p:pic>
                <p:pic>
                  <p:nvPicPr>
                    <p:cNvPr id="1365" name="Image" descr="Image"/>
                    <p:cNvPicPr>
                      <a:picLocks noChangeAspect="1"/>
                    </p:cNvPicPr>
                    <p:nvPr/>
                  </p:nvPicPr>
                  <p:blipFill>
                    <a:blip r:embed="rId12">
                      <a:extLst/>
                    </a:blip>
                    <a:stretch>
                      <a:fillRect/>
                    </a:stretch>
                  </p:blipFill>
                  <p:spPr>
                    <a:xfrm rot="19380000">
                      <a:off x="51647" y="66647"/>
                      <a:ext cx="290225" cy="205410"/>
                    </a:xfrm>
                    <a:prstGeom prst="rect">
                      <a:avLst/>
                    </a:prstGeom>
                    <a:ln w="12700" cap="flat">
                      <a:noFill/>
                      <a:miter lim="400000"/>
                    </a:ln>
                    <a:effectLst/>
                  </p:spPr>
                </p:pic>
              </p:grpSp>
              <p:pic>
                <p:nvPicPr>
                  <p:cNvPr id="1367" name="Image" descr="Image"/>
                  <p:cNvPicPr>
                    <a:picLocks noChangeAspect="1"/>
                  </p:cNvPicPr>
                  <p:nvPr/>
                </p:nvPicPr>
                <p:blipFill>
                  <a:blip r:embed="rId13">
                    <a:extLst/>
                  </a:blip>
                  <a:stretch>
                    <a:fillRect/>
                  </a:stretch>
                </p:blipFill>
                <p:spPr>
                  <a:xfrm rot="21180000">
                    <a:off x="118617" y="13939"/>
                    <a:ext cx="241414" cy="206657"/>
                  </a:xfrm>
                  <a:prstGeom prst="rect">
                    <a:avLst/>
                  </a:prstGeom>
                  <a:ln w="12700" cap="flat">
                    <a:noFill/>
                    <a:miter lim="400000"/>
                  </a:ln>
                  <a:effectLst/>
                </p:spPr>
              </p:pic>
            </p:grpSp>
          </p:grpSp>
          <p:grpSp>
            <p:nvGrpSpPr>
              <p:cNvPr id="1376" name="Group"/>
              <p:cNvGrpSpPr/>
              <p:nvPr/>
            </p:nvGrpSpPr>
            <p:grpSpPr>
              <a:xfrm>
                <a:off x="1001523" y="781826"/>
                <a:ext cx="777255" cy="1320428"/>
                <a:chOff x="-2" y="-1"/>
                <a:chExt cx="777254" cy="1320426"/>
              </a:xfrm>
            </p:grpSpPr>
            <p:pic>
              <p:nvPicPr>
                <p:cNvPr id="1370" name="Image" descr="Image"/>
                <p:cNvPicPr>
                  <a:picLocks noChangeAspect="1"/>
                </p:cNvPicPr>
                <p:nvPr/>
              </p:nvPicPr>
              <p:blipFill>
                <a:blip r:embed="rId14">
                  <a:extLst/>
                </a:blip>
                <a:stretch>
                  <a:fillRect/>
                </a:stretch>
              </p:blipFill>
              <p:spPr>
                <a:xfrm>
                  <a:off x="280478" y="689188"/>
                  <a:ext cx="496775" cy="631237"/>
                </a:xfrm>
                <a:prstGeom prst="rect">
                  <a:avLst/>
                </a:prstGeom>
                <a:ln w="12700" cap="flat">
                  <a:noFill/>
                  <a:miter lim="400000"/>
                </a:ln>
                <a:effectLst/>
              </p:spPr>
            </p:pic>
            <p:grpSp>
              <p:nvGrpSpPr>
                <p:cNvPr id="1375" name="Group"/>
                <p:cNvGrpSpPr/>
                <p:nvPr/>
              </p:nvGrpSpPr>
              <p:grpSpPr>
                <a:xfrm>
                  <a:off x="-3" y="-2"/>
                  <a:ext cx="437897" cy="723269"/>
                  <a:chOff x="-1" y="0"/>
                  <a:chExt cx="437895" cy="723268"/>
                </a:xfrm>
              </p:grpSpPr>
              <p:grpSp>
                <p:nvGrpSpPr>
                  <p:cNvPr id="1373" name="Group"/>
                  <p:cNvGrpSpPr/>
                  <p:nvPr/>
                </p:nvGrpSpPr>
                <p:grpSpPr>
                  <a:xfrm>
                    <a:off x="52316" y="193624"/>
                    <a:ext cx="385579" cy="529644"/>
                    <a:chOff x="0" y="-2"/>
                    <a:chExt cx="385578" cy="529643"/>
                  </a:xfrm>
                </p:grpSpPr>
                <p:pic>
                  <p:nvPicPr>
                    <p:cNvPr id="1371" name="Image" descr="Image"/>
                    <p:cNvPicPr>
                      <a:picLocks noChangeAspect="1"/>
                    </p:cNvPicPr>
                    <p:nvPr/>
                  </p:nvPicPr>
                  <p:blipFill>
                    <a:blip r:embed="rId11">
                      <a:extLst/>
                    </a:blip>
                    <a:stretch>
                      <a:fillRect/>
                    </a:stretch>
                  </p:blipFill>
                  <p:spPr>
                    <a:xfrm flipH="1" rot="1440000">
                      <a:off x="159127" y="324445"/>
                      <a:ext cx="200138" cy="171927"/>
                    </a:xfrm>
                    <a:prstGeom prst="rect">
                      <a:avLst/>
                    </a:prstGeom>
                    <a:ln w="12700" cap="flat">
                      <a:noFill/>
                      <a:miter lim="400000"/>
                    </a:ln>
                    <a:effectLst/>
                  </p:spPr>
                </p:pic>
                <p:pic>
                  <p:nvPicPr>
                    <p:cNvPr id="1372" name="Image" descr="Image"/>
                    <p:cNvPicPr>
                      <a:picLocks noChangeAspect="1"/>
                    </p:cNvPicPr>
                    <p:nvPr/>
                  </p:nvPicPr>
                  <p:blipFill>
                    <a:blip r:embed="rId12">
                      <a:extLst/>
                    </a:blip>
                    <a:stretch>
                      <a:fillRect/>
                    </a:stretch>
                  </p:blipFill>
                  <p:spPr>
                    <a:xfrm flipH="1" rot="2040000">
                      <a:off x="32622" y="63585"/>
                      <a:ext cx="290226" cy="205410"/>
                    </a:xfrm>
                    <a:prstGeom prst="rect">
                      <a:avLst/>
                    </a:prstGeom>
                    <a:ln w="12700" cap="flat">
                      <a:noFill/>
                      <a:miter lim="400000"/>
                    </a:ln>
                    <a:effectLst/>
                  </p:spPr>
                </p:pic>
              </p:grpSp>
              <p:pic>
                <p:nvPicPr>
                  <p:cNvPr id="1374" name="Image" descr="Image"/>
                  <p:cNvPicPr>
                    <a:picLocks noChangeAspect="1"/>
                  </p:cNvPicPr>
                  <p:nvPr/>
                </p:nvPicPr>
                <p:blipFill>
                  <a:blip r:embed="rId13">
                    <a:extLst/>
                  </a:blip>
                  <a:stretch>
                    <a:fillRect/>
                  </a:stretch>
                </p:blipFill>
                <p:spPr>
                  <a:xfrm rot="240000">
                    <a:off x="6912" y="8167"/>
                    <a:ext cx="241416" cy="206657"/>
                  </a:xfrm>
                  <a:prstGeom prst="rect">
                    <a:avLst/>
                  </a:prstGeom>
                  <a:ln w="12700" cap="flat">
                    <a:noFill/>
                    <a:miter lim="400000"/>
                  </a:ln>
                  <a:effectLst/>
                </p:spPr>
              </p:pic>
            </p:grpSp>
          </p:grpSp>
          <p:grpSp>
            <p:nvGrpSpPr>
              <p:cNvPr id="1383" name="Group"/>
              <p:cNvGrpSpPr/>
              <p:nvPr/>
            </p:nvGrpSpPr>
            <p:grpSpPr>
              <a:xfrm>
                <a:off x="704116" y="874524"/>
                <a:ext cx="496776" cy="1434831"/>
                <a:chOff x="-1" y="-1"/>
                <a:chExt cx="496774" cy="1434830"/>
              </a:xfrm>
            </p:grpSpPr>
            <p:pic>
              <p:nvPicPr>
                <p:cNvPr id="1377" name="Image" descr="Image"/>
                <p:cNvPicPr>
                  <a:picLocks noChangeAspect="1"/>
                </p:cNvPicPr>
                <p:nvPr/>
              </p:nvPicPr>
              <p:blipFill>
                <a:blip r:embed="rId15">
                  <a:extLst/>
                </a:blip>
                <a:stretch>
                  <a:fillRect/>
                </a:stretch>
              </p:blipFill>
              <p:spPr>
                <a:xfrm>
                  <a:off x="-2" y="825455"/>
                  <a:ext cx="496776" cy="609374"/>
                </a:xfrm>
                <a:prstGeom prst="rect">
                  <a:avLst/>
                </a:prstGeom>
                <a:ln w="12700" cap="flat">
                  <a:noFill/>
                  <a:miter lim="400000"/>
                </a:ln>
                <a:effectLst/>
              </p:spPr>
            </p:pic>
            <p:grpSp>
              <p:nvGrpSpPr>
                <p:cNvPr id="1382" name="Group"/>
                <p:cNvGrpSpPr/>
                <p:nvPr/>
              </p:nvGrpSpPr>
              <p:grpSpPr>
                <a:xfrm>
                  <a:off x="50750" y="-2"/>
                  <a:ext cx="355132" cy="790128"/>
                  <a:chOff x="0" y="0"/>
                  <a:chExt cx="355131" cy="790127"/>
                </a:xfrm>
              </p:grpSpPr>
              <p:grpSp>
                <p:nvGrpSpPr>
                  <p:cNvPr id="1380" name="Group"/>
                  <p:cNvGrpSpPr/>
                  <p:nvPr/>
                </p:nvGrpSpPr>
                <p:grpSpPr>
                  <a:xfrm>
                    <a:off x="9700" y="226566"/>
                    <a:ext cx="345432" cy="563561"/>
                    <a:chOff x="-1" y="-2"/>
                    <a:chExt cx="345430" cy="563560"/>
                  </a:xfrm>
                </p:grpSpPr>
                <p:pic>
                  <p:nvPicPr>
                    <p:cNvPr id="1378" name="Image" descr="Image"/>
                    <p:cNvPicPr>
                      <a:picLocks noChangeAspect="1"/>
                    </p:cNvPicPr>
                    <p:nvPr/>
                  </p:nvPicPr>
                  <p:blipFill>
                    <a:blip r:embed="rId11">
                      <a:extLst/>
                    </a:blip>
                    <a:stretch>
                      <a:fillRect/>
                    </a:stretch>
                  </p:blipFill>
                  <p:spPr>
                    <a:xfrm flipH="1" rot="2340000">
                      <a:off x="88147" y="347814"/>
                      <a:ext cx="200138" cy="171927"/>
                    </a:xfrm>
                    <a:prstGeom prst="rect">
                      <a:avLst/>
                    </a:prstGeom>
                    <a:ln w="12700" cap="flat">
                      <a:noFill/>
                      <a:miter lim="400000"/>
                    </a:ln>
                    <a:effectLst/>
                  </p:spPr>
                </p:pic>
                <p:pic>
                  <p:nvPicPr>
                    <p:cNvPr id="1379" name="Image" descr="Image"/>
                    <p:cNvPicPr>
                      <a:picLocks noChangeAspect="1"/>
                    </p:cNvPicPr>
                    <p:nvPr/>
                  </p:nvPicPr>
                  <p:blipFill>
                    <a:blip r:embed="rId12">
                      <a:extLst/>
                    </a:blip>
                    <a:stretch>
                      <a:fillRect/>
                    </a:stretch>
                  </p:blipFill>
                  <p:spPr>
                    <a:xfrm flipH="1" rot="2940000">
                      <a:off x="27602" y="74189"/>
                      <a:ext cx="290224" cy="205415"/>
                    </a:xfrm>
                    <a:prstGeom prst="rect">
                      <a:avLst/>
                    </a:prstGeom>
                    <a:ln w="12700" cap="flat">
                      <a:noFill/>
                      <a:miter lim="400000"/>
                    </a:ln>
                    <a:effectLst/>
                  </p:spPr>
                </p:pic>
              </p:grpSp>
              <p:pic>
                <p:nvPicPr>
                  <p:cNvPr id="1381" name="Image" descr="Image"/>
                  <p:cNvPicPr>
                    <a:picLocks noChangeAspect="1"/>
                  </p:cNvPicPr>
                  <p:nvPr/>
                </p:nvPicPr>
                <p:blipFill>
                  <a:blip r:embed="rId13">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1556" name="Group"/>
          <p:cNvGrpSpPr/>
          <p:nvPr/>
        </p:nvGrpSpPr>
        <p:grpSpPr>
          <a:xfrm>
            <a:off x="9764081" y="35149"/>
            <a:ext cx="3187715" cy="9683302"/>
            <a:chOff x="0" y="0"/>
            <a:chExt cx="3187713" cy="9683300"/>
          </a:xfrm>
        </p:grpSpPr>
        <p:grpSp>
          <p:nvGrpSpPr>
            <p:cNvPr id="1402" name="Group"/>
            <p:cNvGrpSpPr/>
            <p:nvPr/>
          </p:nvGrpSpPr>
          <p:grpSpPr>
            <a:xfrm>
              <a:off x="1" y="8765231"/>
              <a:ext cx="3187712" cy="918070"/>
              <a:chOff x="0" y="0"/>
              <a:chExt cx="3187710" cy="918069"/>
            </a:xfrm>
          </p:grpSpPr>
          <p:sp>
            <p:nvSpPr>
              <p:cNvPr id="1386"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387" name="Image" descr="Image"/>
              <p:cNvPicPr>
                <a:picLocks noChangeAspect="1"/>
              </p:cNvPicPr>
              <p:nvPr/>
            </p:nvPicPr>
            <p:blipFill>
              <a:blip r:embed="rId10">
                <a:extLst/>
              </a:blip>
              <a:stretch>
                <a:fillRect/>
              </a:stretch>
            </p:blipFill>
            <p:spPr>
              <a:xfrm>
                <a:off x="2692559" y="343642"/>
                <a:ext cx="423600" cy="443239"/>
              </a:xfrm>
              <a:prstGeom prst="rect">
                <a:avLst/>
              </a:prstGeom>
              <a:ln w="12700" cap="flat">
                <a:noFill/>
                <a:miter lim="400000"/>
              </a:ln>
              <a:effectLst/>
            </p:spPr>
          </p:pic>
          <p:pic>
            <p:nvPicPr>
              <p:cNvPr id="1388" name="Image" descr="Image"/>
              <p:cNvPicPr>
                <a:picLocks noChangeAspect="1"/>
              </p:cNvPicPr>
              <p:nvPr/>
            </p:nvPicPr>
            <p:blipFill>
              <a:blip r:embed="rId16">
                <a:extLst/>
              </a:blip>
              <a:stretch>
                <a:fillRect/>
              </a:stretch>
            </p:blipFill>
            <p:spPr>
              <a:xfrm>
                <a:off x="2714154" y="25169"/>
                <a:ext cx="372676" cy="342087"/>
              </a:xfrm>
              <a:prstGeom prst="rect">
                <a:avLst/>
              </a:prstGeom>
              <a:ln w="12700" cap="flat">
                <a:noFill/>
                <a:miter lim="400000"/>
              </a:ln>
              <a:effectLst/>
            </p:spPr>
          </p:pic>
          <p:sp>
            <p:nvSpPr>
              <p:cNvPr id="1389"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390" name="Image" descr="Image"/>
              <p:cNvPicPr>
                <a:picLocks noChangeAspect="1"/>
              </p:cNvPicPr>
              <p:nvPr/>
            </p:nvPicPr>
            <p:blipFill>
              <a:blip r:embed="rId15">
                <a:extLst/>
              </a:blip>
              <a:stretch>
                <a:fillRect/>
              </a:stretch>
            </p:blipFill>
            <p:spPr>
              <a:xfrm>
                <a:off x="84994" y="441732"/>
                <a:ext cx="393128" cy="424597"/>
              </a:xfrm>
              <a:prstGeom prst="rect">
                <a:avLst/>
              </a:prstGeom>
              <a:ln w="12700" cap="flat">
                <a:noFill/>
                <a:miter lim="400000"/>
              </a:ln>
              <a:effectLst/>
            </p:spPr>
          </p:pic>
          <p:pic>
            <p:nvPicPr>
              <p:cNvPr id="1391" name="Image" descr="Image"/>
              <p:cNvPicPr>
                <a:picLocks noChangeAspect="1"/>
              </p:cNvPicPr>
              <p:nvPr/>
            </p:nvPicPr>
            <p:blipFill>
              <a:blip r:embed="rId16">
                <a:extLst/>
              </a:blip>
              <a:stretch>
                <a:fillRect/>
              </a:stretch>
            </p:blipFill>
            <p:spPr>
              <a:xfrm>
                <a:off x="116850" y="104826"/>
                <a:ext cx="393128" cy="360862"/>
              </a:xfrm>
              <a:prstGeom prst="rect">
                <a:avLst/>
              </a:prstGeom>
              <a:ln w="12700" cap="flat">
                <a:noFill/>
                <a:miter lim="400000"/>
              </a:ln>
              <a:effectLst/>
            </p:spPr>
          </p:pic>
          <p:sp>
            <p:nvSpPr>
              <p:cNvPr id="1392"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393" name="Image" descr="Image"/>
              <p:cNvPicPr>
                <a:picLocks noChangeAspect="1"/>
              </p:cNvPicPr>
              <p:nvPr/>
            </p:nvPicPr>
            <p:blipFill>
              <a:blip r:embed="rId14">
                <a:extLst/>
              </a:blip>
              <a:stretch>
                <a:fillRect/>
              </a:stretch>
            </p:blipFill>
            <p:spPr>
              <a:xfrm>
                <a:off x="2028884" y="362777"/>
                <a:ext cx="387671" cy="433727"/>
              </a:xfrm>
              <a:prstGeom prst="rect">
                <a:avLst/>
              </a:prstGeom>
              <a:ln w="12700" cap="flat">
                <a:noFill/>
                <a:miter lim="400000"/>
              </a:ln>
              <a:effectLst/>
            </p:spPr>
          </p:pic>
          <p:pic>
            <p:nvPicPr>
              <p:cNvPr id="1394" name="Image" descr="Image"/>
              <p:cNvPicPr>
                <a:picLocks noChangeAspect="1"/>
              </p:cNvPicPr>
              <p:nvPr/>
            </p:nvPicPr>
            <p:blipFill>
              <a:blip r:embed="rId16">
                <a:extLst/>
              </a:blip>
              <a:stretch>
                <a:fillRect/>
              </a:stretch>
            </p:blipFill>
            <p:spPr>
              <a:xfrm>
                <a:off x="2028884" y="26358"/>
                <a:ext cx="387671" cy="355851"/>
              </a:xfrm>
              <a:prstGeom prst="rect">
                <a:avLst/>
              </a:prstGeom>
              <a:ln w="12700" cap="flat">
                <a:noFill/>
                <a:miter lim="400000"/>
              </a:ln>
              <a:effectLst/>
            </p:spPr>
          </p:pic>
          <p:sp>
            <p:nvSpPr>
              <p:cNvPr id="1395"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396" name="Image" descr="Image"/>
              <p:cNvPicPr>
                <a:picLocks noChangeAspect="1"/>
              </p:cNvPicPr>
              <p:nvPr/>
            </p:nvPicPr>
            <p:blipFill>
              <a:blip r:embed="rId8">
                <a:extLst/>
              </a:blip>
              <a:stretch>
                <a:fillRect/>
              </a:stretch>
            </p:blipFill>
            <p:spPr>
              <a:xfrm>
                <a:off x="1381366" y="439578"/>
                <a:ext cx="424983" cy="426347"/>
              </a:xfrm>
              <a:prstGeom prst="rect">
                <a:avLst/>
              </a:prstGeom>
              <a:ln w="12700" cap="flat">
                <a:noFill/>
                <a:miter lim="400000"/>
              </a:ln>
              <a:effectLst/>
            </p:spPr>
          </p:pic>
          <p:pic>
            <p:nvPicPr>
              <p:cNvPr id="1397" name="Image" descr="Image"/>
              <p:cNvPicPr>
                <a:picLocks noChangeAspect="1"/>
              </p:cNvPicPr>
              <p:nvPr/>
            </p:nvPicPr>
            <p:blipFill>
              <a:blip r:embed="rId16">
                <a:extLst/>
              </a:blip>
              <a:stretch>
                <a:fillRect/>
              </a:stretch>
            </p:blipFill>
            <p:spPr>
              <a:xfrm>
                <a:off x="1403320" y="85984"/>
                <a:ext cx="381076" cy="349799"/>
              </a:xfrm>
              <a:prstGeom prst="rect">
                <a:avLst/>
              </a:prstGeom>
              <a:ln w="12700" cap="flat">
                <a:noFill/>
                <a:miter lim="400000"/>
              </a:ln>
              <a:effectLst/>
            </p:spPr>
          </p:pic>
          <p:sp>
            <p:nvSpPr>
              <p:cNvPr id="1398"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401" name="Group"/>
              <p:cNvGrpSpPr/>
              <p:nvPr/>
            </p:nvGrpSpPr>
            <p:grpSpPr>
              <a:xfrm>
                <a:off x="696689" y="58737"/>
                <a:ext cx="477736" cy="745228"/>
                <a:chOff x="0" y="0"/>
                <a:chExt cx="477734" cy="745227"/>
              </a:xfrm>
            </p:grpSpPr>
            <p:pic>
              <p:nvPicPr>
                <p:cNvPr id="1399" name="Image" descr="Image"/>
                <p:cNvPicPr>
                  <a:picLocks noChangeAspect="1"/>
                </p:cNvPicPr>
                <p:nvPr/>
              </p:nvPicPr>
              <p:blipFill>
                <a:blip r:embed="rId6">
                  <a:extLst/>
                </a:blip>
                <a:stretch>
                  <a:fillRect/>
                </a:stretch>
              </p:blipFill>
              <p:spPr>
                <a:xfrm>
                  <a:off x="0" y="330622"/>
                  <a:ext cx="457275" cy="414605"/>
                </a:xfrm>
                <a:prstGeom prst="rect">
                  <a:avLst/>
                </a:prstGeom>
                <a:ln w="12700" cap="flat">
                  <a:noFill/>
                  <a:miter lim="400000"/>
                </a:ln>
                <a:effectLst/>
              </p:spPr>
            </p:pic>
            <p:pic>
              <p:nvPicPr>
                <p:cNvPr id="1400" name="Image" descr="Image"/>
                <p:cNvPicPr>
                  <a:picLocks noChangeAspect="1"/>
                </p:cNvPicPr>
                <p:nvPr/>
              </p:nvPicPr>
              <p:blipFill>
                <a:blip r:embed="rId16">
                  <a:extLst/>
                </a:blip>
                <a:stretch>
                  <a:fillRect/>
                </a:stretch>
              </p:blipFill>
              <p:spPr>
                <a:xfrm>
                  <a:off x="96914" y="-1"/>
                  <a:ext cx="380821" cy="349563"/>
                </a:xfrm>
                <a:prstGeom prst="rect">
                  <a:avLst/>
                </a:prstGeom>
                <a:ln w="12700" cap="flat">
                  <a:noFill/>
                  <a:miter lim="400000"/>
                </a:ln>
                <a:effectLst/>
              </p:spPr>
            </p:pic>
          </p:grpSp>
        </p:grpSp>
        <p:grpSp>
          <p:nvGrpSpPr>
            <p:cNvPr id="1419" name="Group"/>
            <p:cNvGrpSpPr/>
            <p:nvPr/>
          </p:nvGrpSpPr>
          <p:grpSpPr>
            <a:xfrm>
              <a:off x="0" y="7790249"/>
              <a:ext cx="3187714" cy="918073"/>
              <a:chOff x="0" y="0"/>
              <a:chExt cx="3187713" cy="918071"/>
            </a:xfrm>
          </p:grpSpPr>
          <p:sp>
            <p:nvSpPr>
              <p:cNvPr id="1403"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04" name="Image" descr="Image"/>
              <p:cNvPicPr>
                <a:picLocks noChangeAspect="1"/>
              </p:cNvPicPr>
              <p:nvPr/>
            </p:nvPicPr>
            <p:blipFill>
              <a:blip r:embed="rId10">
                <a:extLst/>
              </a:blip>
              <a:stretch>
                <a:fillRect/>
              </a:stretch>
            </p:blipFill>
            <p:spPr>
              <a:xfrm>
                <a:off x="2692563" y="343643"/>
                <a:ext cx="423600" cy="443238"/>
              </a:xfrm>
              <a:prstGeom prst="rect">
                <a:avLst/>
              </a:prstGeom>
              <a:ln w="12700" cap="flat">
                <a:noFill/>
                <a:miter lim="400000"/>
              </a:ln>
              <a:effectLst/>
            </p:spPr>
          </p:pic>
          <p:pic>
            <p:nvPicPr>
              <p:cNvPr id="1405" name="Image" descr="Image"/>
              <p:cNvPicPr>
                <a:picLocks noChangeAspect="1"/>
              </p:cNvPicPr>
              <p:nvPr/>
            </p:nvPicPr>
            <p:blipFill>
              <a:blip r:embed="rId16">
                <a:extLst/>
              </a:blip>
              <a:stretch>
                <a:fillRect/>
              </a:stretch>
            </p:blipFill>
            <p:spPr>
              <a:xfrm>
                <a:off x="2714157" y="25169"/>
                <a:ext cx="372678" cy="342088"/>
              </a:xfrm>
              <a:prstGeom prst="rect">
                <a:avLst/>
              </a:prstGeom>
              <a:ln w="12700" cap="flat">
                <a:noFill/>
                <a:miter lim="400000"/>
              </a:ln>
              <a:effectLst/>
            </p:spPr>
          </p:pic>
          <p:sp>
            <p:nvSpPr>
              <p:cNvPr id="1406"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07" name="Image" descr="Image"/>
              <p:cNvPicPr>
                <a:picLocks noChangeAspect="1"/>
              </p:cNvPicPr>
              <p:nvPr/>
            </p:nvPicPr>
            <p:blipFill>
              <a:blip r:embed="rId15">
                <a:extLst/>
              </a:blip>
              <a:stretch>
                <a:fillRect/>
              </a:stretch>
            </p:blipFill>
            <p:spPr>
              <a:xfrm>
                <a:off x="84994" y="441732"/>
                <a:ext cx="393128" cy="424598"/>
              </a:xfrm>
              <a:prstGeom prst="rect">
                <a:avLst/>
              </a:prstGeom>
              <a:ln w="12700" cap="flat">
                <a:noFill/>
                <a:miter lim="400000"/>
              </a:ln>
              <a:effectLst/>
            </p:spPr>
          </p:pic>
          <p:pic>
            <p:nvPicPr>
              <p:cNvPr id="1408" name="Image" descr="Image"/>
              <p:cNvPicPr>
                <a:picLocks noChangeAspect="1"/>
              </p:cNvPicPr>
              <p:nvPr/>
            </p:nvPicPr>
            <p:blipFill>
              <a:blip r:embed="rId16">
                <a:extLst/>
              </a:blip>
              <a:stretch>
                <a:fillRect/>
              </a:stretch>
            </p:blipFill>
            <p:spPr>
              <a:xfrm>
                <a:off x="116850" y="104826"/>
                <a:ext cx="393128" cy="360862"/>
              </a:xfrm>
              <a:prstGeom prst="rect">
                <a:avLst/>
              </a:prstGeom>
              <a:ln w="12700" cap="flat">
                <a:noFill/>
                <a:miter lim="400000"/>
              </a:ln>
              <a:effectLst/>
            </p:spPr>
          </p:pic>
          <p:sp>
            <p:nvSpPr>
              <p:cNvPr id="1409"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10" name="Image" descr="Image"/>
              <p:cNvPicPr>
                <a:picLocks noChangeAspect="1"/>
              </p:cNvPicPr>
              <p:nvPr/>
            </p:nvPicPr>
            <p:blipFill>
              <a:blip r:embed="rId14">
                <a:extLst/>
              </a:blip>
              <a:stretch>
                <a:fillRect/>
              </a:stretch>
            </p:blipFill>
            <p:spPr>
              <a:xfrm>
                <a:off x="2028887" y="362778"/>
                <a:ext cx="387671" cy="433726"/>
              </a:xfrm>
              <a:prstGeom prst="rect">
                <a:avLst/>
              </a:prstGeom>
              <a:ln w="12700" cap="flat">
                <a:noFill/>
                <a:miter lim="400000"/>
              </a:ln>
              <a:effectLst/>
            </p:spPr>
          </p:pic>
          <p:pic>
            <p:nvPicPr>
              <p:cNvPr id="1411" name="Image" descr="Image"/>
              <p:cNvPicPr>
                <a:picLocks noChangeAspect="1"/>
              </p:cNvPicPr>
              <p:nvPr/>
            </p:nvPicPr>
            <p:blipFill>
              <a:blip r:embed="rId16">
                <a:extLst/>
              </a:blip>
              <a:stretch>
                <a:fillRect/>
              </a:stretch>
            </p:blipFill>
            <p:spPr>
              <a:xfrm>
                <a:off x="2028887" y="26358"/>
                <a:ext cx="387671" cy="355852"/>
              </a:xfrm>
              <a:prstGeom prst="rect">
                <a:avLst/>
              </a:prstGeom>
              <a:ln w="12700" cap="flat">
                <a:noFill/>
                <a:miter lim="400000"/>
              </a:ln>
              <a:effectLst/>
            </p:spPr>
          </p:pic>
          <p:sp>
            <p:nvSpPr>
              <p:cNvPr id="1412"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13" name="Image" descr="Image"/>
              <p:cNvPicPr>
                <a:picLocks noChangeAspect="1"/>
              </p:cNvPicPr>
              <p:nvPr/>
            </p:nvPicPr>
            <p:blipFill>
              <a:blip r:embed="rId8">
                <a:extLst/>
              </a:blip>
              <a:stretch>
                <a:fillRect/>
              </a:stretch>
            </p:blipFill>
            <p:spPr>
              <a:xfrm>
                <a:off x="1381368" y="439578"/>
                <a:ext cx="424984" cy="426348"/>
              </a:xfrm>
              <a:prstGeom prst="rect">
                <a:avLst/>
              </a:prstGeom>
              <a:ln w="12700" cap="flat">
                <a:noFill/>
                <a:miter lim="400000"/>
              </a:ln>
              <a:effectLst/>
            </p:spPr>
          </p:pic>
          <p:pic>
            <p:nvPicPr>
              <p:cNvPr id="1414" name="Image" descr="Image"/>
              <p:cNvPicPr>
                <a:picLocks noChangeAspect="1"/>
              </p:cNvPicPr>
              <p:nvPr/>
            </p:nvPicPr>
            <p:blipFill>
              <a:blip r:embed="rId16">
                <a:extLst/>
              </a:blip>
              <a:stretch>
                <a:fillRect/>
              </a:stretch>
            </p:blipFill>
            <p:spPr>
              <a:xfrm>
                <a:off x="1403322" y="85984"/>
                <a:ext cx="381076" cy="349799"/>
              </a:xfrm>
              <a:prstGeom prst="rect">
                <a:avLst/>
              </a:prstGeom>
              <a:ln w="12700" cap="flat">
                <a:noFill/>
                <a:miter lim="400000"/>
              </a:ln>
              <a:effectLst/>
            </p:spPr>
          </p:pic>
          <p:sp>
            <p:nvSpPr>
              <p:cNvPr id="1415"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418" name="Group"/>
              <p:cNvGrpSpPr/>
              <p:nvPr/>
            </p:nvGrpSpPr>
            <p:grpSpPr>
              <a:xfrm>
                <a:off x="696690" y="58737"/>
                <a:ext cx="477737" cy="745229"/>
                <a:chOff x="-1" y="-1"/>
                <a:chExt cx="477735" cy="745228"/>
              </a:xfrm>
            </p:grpSpPr>
            <p:pic>
              <p:nvPicPr>
                <p:cNvPr id="1416" name="Image" descr="Image"/>
                <p:cNvPicPr>
                  <a:picLocks noChangeAspect="1"/>
                </p:cNvPicPr>
                <p:nvPr/>
              </p:nvPicPr>
              <p:blipFill>
                <a:blip r:embed="rId6">
                  <a:extLst/>
                </a:blip>
                <a:stretch>
                  <a:fillRect/>
                </a:stretch>
              </p:blipFill>
              <p:spPr>
                <a:xfrm>
                  <a:off x="-2" y="330623"/>
                  <a:ext cx="457278" cy="414605"/>
                </a:xfrm>
                <a:prstGeom prst="rect">
                  <a:avLst/>
                </a:prstGeom>
                <a:ln w="12700" cap="flat">
                  <a:noFill/>
                  <a:miter lim="400000"/>
                </a:ln>
                <a:effectLst/>
              </p:spPr>
            </p:pic>
            <p:pic>
              <p:nvPicPr>
                <p:cNvPr id="1417" name="Image" descr="Image"/>
                <p:cNvPicPr>
                  <a:picLocks noChangeAspect="1"/>
                </p:cNvPicPr>
                <p:nvPr/>
              </p:nvPicPr>
              <p:blipFill>
                <a:blip r:embed="rId16">
                  <a:extLst/>
                </a:blip>
                <a:stretch>
                  <a:fillRect/>
                </a:stretch>
              </p:blipFill>
              <p:spPr>
                <a:xfrm>
                  <a:off x="96914" y="-2"/>
                  <a:ext cx="380821" cy="349565"/>
                </a:xfrm>
                <a:prstGeom prst="rect">
                  <a:avLst/>
                </a:prstGeom>
                <a:ln w="12700" cap="flat">
                  <a:noFill/>
                  <a:miter lim="400000"/>
                </a:ln>
                <a:effectLst/>
              </p:spPr>
            </p:pic>
          </p:grpSp>
        </p:grpSp>
        <p:grpSp>
          <p:nvGrpSpPr>
            <p:cNvPr id="1436" name="Group"/>
            <p:cNvGrpSpPr/>
            <p:nvPr/>
          </p:nvGrpSpPr>
          <p:grpSpPr>
            <a:xfrm>
              <a:off x="0" y="6815266"/>
              <a:ext cx="3187714" cy="918071"/>
              <a:chOff x="0" y="0"/>
              <a:chExt cx="3187713" cy="918070"/>
            </a:xfrm>
          </p:grpSpPr>
          <p:sp>
            <p:nvSpPr>
              <p:cNvPr id="1420"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21" name="Image" descr="Image"/>
              <p:cNvPicPr>
                <a:picLocks noChangeAspect="1"/>
              </p:cNvPicPr>
              <p:nvPr/>
            </p:nvPicPr>
            <p:blipFill>
              <a:blip r:embed="rId10">
                <a:extLst/>
              </a:blip>
              <a:stretch>
                <a:fillRect/>
              </a:stretch>
            </p:blipFill>
            <p:spPr>
              <a:xfrm>
                <a:off x="2692563" y="343642"/>
                <a:ext cx="423600" cy="443239"/>
              </a:xfrm>
              <a:prstGeom prst="rect">
                <a:avLst/>
              </a:prstGeom>
              <a:ln w="12700" cap="flat">
                <a:noFill/>
                <a:miter lim="400000"/>
              </a:ln>
              <a:effectLst/>
            </p:spPr>
          </p:pic>
          <p:pic>
            <p:nvPicPr>
              <p:cNvPr id="1422" name="Image" descr="Image"/>
              <p:cNvPicPr>
                <a:picLocks noChangeAspect="1"/>
              </p:cNvPicPr>
              <p:nvPr/>
            </p:nvPicPr>
            <p:blipFill>
              <a:blip r:embed="rId16">
                <a:extLst/>
              </a:blip>
              <a:stretch>
                <a:fillRect/>
              </a:stretch>
            </p:blipFill>
            <p:spPr>
              <a:xfrm>
                <a:off x="2714157" y="25169"/>
                <a:ext cx="372678" cy="342087"/>
              </a:xfrm>
              <a:prstGeom prst="rect">
                <a:avLst/>
              </a:prstGeom>
              <a:ln w="12700" cap="flat">
                <a:noFill/>
                <a:miter lim="400000"/>
              </a:ln>
              <a:effectLst/>
            </p:spPr>
          </p:pic>
          <p:sp>
            <p:nvSpPr>
              <p:cNvPr id="1423"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24" name="Image" descr="Image"/>
              <p:cNvPicPr>
                <a:picLocks noChangeAspect="1"/>
              </p:cNvPicPr>
              <p:nvPr/>
            </p:nvPicPr>
            <p:blipFill>
              <a:blip r:embed="rId15">
                <a:extLst/>
              </a:blip>
              <a:stretch>
                <a:fillRect/>
              </a:stretch>
            </p:blipFill>
            <p:spPr>
              <a:xfrm>
                <a:off x="84994" y="441732"/>
                <a:ext cx="393128" cy="424597"/>
              </a:xfrm>
              <a:prstGeom prst="rect">
                <a:avLst/>
              </a:prstGeom>
              <a:ln w="12700" cap="flat">
                <a:noFill/>
                <a:miter lim="400000"/>
              </a:ln>
              <a:effectLst/>
            </p:spPr>
          </p:pic>
          <p:pic>
            <p:nvPicPr>
              <p:cNvPr id="1425" name="Image" descr="Image"/>
              <p:cNvPicPr>
                <a:picLocks noChangeAspect="1"/>
              </p:cNvPicPr>
              <p:nvPr/>
            </p:nvPicPr>
            <p:blipFill>
              <a:blip r:embed="rId16">
                <a:extLst/>
              </a:blip>
              <a:stretch>
                <a:fillRect/>
              </a:stretch>
            </p:blipFill>
            <p:spPr>
              <a:xfrm>
                <a:off x="116850" y="104826"/>
                <a:ext cx="393128" cy="360862"/>
              </a:xfrm>
              <a:prstGeom prst="rect">
                <a:avLst/>
              </a:prstGeom>
              <a:ln w="12700" cap="flat">
                <a:noFill/>
                <a:miter lim="400000"/>
              </a:ln>
              <a:effectLst/>
            </p:spPr>
          </p:pic>
          <p:sp>
            <p:nvSpPr>
              <p:cNvPr id="1426"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27" name="Image" descr="Image"/>
              <p:cNvPicPr>
                <a:picLocks noChangeAspect="1"/>
              </p:cNvPicPr>
              <p:nvPr/>
            </p:nvPicPr>
            <p:blipFill>
              <a:blip r:embed="rId14">
                <a:extLst/>
              </a:blip>
              <a:stretch>
                <a:fillRect/>
              </a:stretch>
            </p:blipFill>
            <p:spPr>
              <a:xfrm>
                <a:off x="2028887" y="362777"/>
                <a:ext cx="387671" cy="433727"/>
              </a:xfrm>
              <a:prstGeom prst="rect">
                <a:avLst/>
              </a:prstGeom>
              <a:ln w="12700" cap="flat">
                <a:noFill/>
                <a:miter lim="400000"/>
              </a:ln>
              <a:effectLst/>
            </p:spPr>
          </p:pic>
          <p:pic>
            <p:nvPicPr>
              <p:cNvPr id="1428" name="Image" descr="Image"/>
              <p:cNvPicPr>
                <a:picLocks noChangeAspect="1"/>
              </p:cNvPicPr>
              <p:nvPr/>
            </p:nvPicPr>
            <p:blipFill>
              <a:blip r:embed="rId16">
                <a:extLst/>
              </a:blip>
              <a:stretch>
                <a:fillRect/>
              </a:stretch>
            </p:blipFill>
            <p:spPr>
              <a:xfrm>
                <a:off x="2028887" y="26358"/>
                <a:ext cx="387671" cy="355851"/>
              </a:xfrm>
              <a:prstGeom prst="rect">
                <a:avLst/>
              </a:prstGeom>
              <a:ln w="12700" cap="flat">
                <a:noFill/>
                <a:miter lim="400000"/>
              </a:ln>
              <a:effectLst/>
            </p:spPr>
          </p:pic>
          <p:sp>
            <p:nvSpPr>
              <p:cNvPr id="1429"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30" name="Image" descr="Image"/>
              <p:cNvPicPr>
                <a:picLocks noChangeAspect="1"/>
              </p:cNvPicPr>
              <p:nvPr/>
            </p:nvPicPr>
            <p:blipFill>
              <a:blip r:embed="rId8">
                <a:extLst/>
              </a:blip>
              <a:stretch>
                <a:fillRect/>
              </a:stretch>
            </p:blipFill>
            <p:spPr>
              <a:xfrm>
                <a:off x="1381368" y="439578"/>
                <a:ext cx="424984" cy="426347"/>
              </a:xfrm>
              <a:prstGeom prst="rect">
                <a:avLst/>
              </a:prstGeom>
              <a:ln w="12700" cap="flat">
                <a:noFill/>
                <a:miter lim="400000"/>
              </a:ln>
              <a:effectLst/>
            </p:spPr>
          </p:pic>
          <p:pic>
            <p:nvPicPr>
              <p:cNvPr id="1431" name="Image" descr="Image"/>
              <p:cNvPicPr>
                <a:picLocks noChangeAspect="1"/>
              </p:cNvPicPr>
              <p:nvPr/>
            </p:nvPicPr>
            <p:blipFill>
              <a:blip r:embed="rId16">
                <a:extLst/>
              </a:blip>
              <a:stretch>
                <a:fillRect/>
              </a:stretch>
            </p:blipFill>
            <p:spPr>
              <a:xfrm>
                <a:off x="1403322" y="85984"/>
                <a:ext cx="381076" cy="349799"/>
              </a:xfrm>
              <a:prstGeom prst="rect">
                <a:avLst/>
              </a:prstGeom>
              <a:ln w="12700" cap="flat">
                <a:noFill/>
                <a:miter lim="400000"/>
              </a:ln>
              <a:effectLst/>
            </p:spPr>
          </p:pic>
          <p:sp>
            <p:nvSpPr>
              <p:cNvPr id="1432"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435" name="Group"/>
              <p:cNvGrpSpPr/>
              <p:nvPr/>
            </p:nvGrpSpPr>
            <p:grpSpPr>
              <a:xfrm>
                <a:off x="696690" y="58736"/>
                <a:ext cx="477737" cy="745229"/>
                <a:chOff x="-1" y="-1"/>
                <a:chExt cx="477735" cy="745227"/>
              </a:xfrm>
            </p:grpSpPr>
            <p:pic>
              <p:nvPicPr>
                <p:cNvPr id="1433" name="Image" descr="Image"/>
                <p:cNvPicPr>
                  <a:picLocks noChangeAspect="1"/>
                </p:cNvPicPr>
                <p:nvPr/>
              </p:nvPicPr>
              <p:blipFill>
                <a:blip r:embed="rId6">
                  <a:extLst/>
                </a:blip>
                <a:stretch>
                  <a:fillRect/>
                </a:stretch>
              </p:blipFill>
              <p:spPr>
                <a:xfrm>
                  <a:off x="-2" y="330622"/>
                  <a:ext cx="457278" cy="414605"/>
                </a:xfrm>
                <a:prstGeom prst="rect">
                  <a:avLst/>
                </a:prstGeom>
                <a:ln w="12700" cap="flat">
                  <a:noFill/>
                  <a:miter lim="400000"/>
                </a:ln>
                <a:effectLst/>
              </p:spPr>
            </p:pic>
            <p:pic>
              <p:nvPicPr>
                <p:cNvPr id="1434" name="Image" descr="Image"/>
                <p:cNvPicPr>
                  <a:picLocks noChangeAspect="1"/>
                </p:cNvPicPr>
                <p:nvPr/>
              </p:nvPicPr>
              <p:blipFill>
                <a:blip r:embed="rId16">
                  <a:extLst/>
                </a:blip>
                <a:stretch>
                  <a:fillRect/>
                </a:stretch>
              </p:blipFill>
              <p:spPr>
                <a:xfrm>
                  <a:off x="96914" y="-2"/>
                  <a:ext cx="380821" cy="349564"/>
                </a:xfrm>
                <a:prstGeom prst="rect">
                  <a:avLst/>
                </a:prstGeom>
                <a:ln w="12700" cap="flat">
                  <a:noFill/>
                  <a:miter lim="400000"/>
                </a:ln>
                <a:effectLst/>
              </p:spPr>
            </p:pic>
          </p:grpSp>
        </p:grpSp>
        <p:grpSp>
          <p:nvGrpSpPr>
            <p:cNvPr id="1453" name="Group"/>
            <p:cNvGrpSpPr/>
            <p:nvPr/>
          </p:nvGrpSpPr>
          <p:grpSpPr>
            <a:xfrm>
              <a:off x="0" y="5840283"/>
              <a:ext cx="3187714" cy="918071"/>
              <a:chOff x="0" y="0"/>
              <a:chExt cx="3187713" cy="918070"/>
            </a:xfrm>
          </p:grpSpPr>
          <p:sp>
            <p:nvSpPr>
              <p:cNvPr id="1437"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38" name="Image" descr="Image"/>
              <p:cNvPicPr>
                <a:picLocks noChangeAspect="1"/>
              </p:cNvPicPr>
              <p:nvPr/>
            </p:nvPicPr>
            <p:blipFill>
              <a:blip r:embed="rId10">
                <a:extLst/>
              </a:blip>
              <a:stretch>
                <a:fillRect/>
              </a:stretch>
            </p:blipFill>
            <p:spPr>
              <a:xfrm>
                <a:off x="2692563" y="343642"/>
                <a:ext cx="423600" cy="443240"/>
              </a:xfrm>
              <a:prstGeom prst="rect">
                <a:avLst/>
              </a:prstGeom>
              <a:ln w="12700" cap="flat">
                <a:noFill/>
                <a:miter lim="400000"/>
              </a:ln>
              <a:effectLst/>
            </p:spPr>
          </p:pic>
          <p:pic>
            <p:nvPicPr>
              <p:cNvPr id="1439" name="Image" descr="Image"/>
              <p:cNvPicPr>
                <a:picLocks noChangeAspect="1"/>
              </p:cNvPicPr>
              <p:nvPr/>
            </p:nvPicPr>
            <p:blipFill>
              <a:blip r:embed="rId16">
                <a:extLst/>
              </a:blip>
              <a:stretch>
                <a:fillRect/>
              </a:stretch>
            </p:blipFill>
            <p:spPr>
              <a:xfrm>
                <a:off x="2714157" y="25169"/>
                <a:ext cx="372678" cy="342087"/>
              </a:xfrm>
              <a:prstGeom prst="rect">
                <a:avLst/>
              </a:prstGeom>
              <a:ln w="12700" cap="flat">
                <a:noFill/>
                <a:miter lim="400000"/>
              </a:ln>
              <a:effectLst/>
            </p:spPr>
          </p:pic>
          <p:sp>
            <p:nvSpPr>
              <p:cNvPr id="1440"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41" name="Image" descr="Image"/>
              <p:cNvPicPr>
                <a:picLocks noChangeAspect="1"/>
              </p:cNvPicPr>
              <p:nvPr/>
            </p:nvPicPr>
            <p:blipFill>
              <a:blip r:embed="rId15">
                <a:extLst/>
              </a:blip>
              <a:stretch>
                <a:fillRect/>
              </a:stretch>
            </p:blipFill>
            <p:spPr>
              <a:xfrm>
                <a:off x="84994" y="441733"/>
                <a:ext cx="393128" cy="424597"/>
              </a:xfrm>
              <a:prstGeom prst="rect">
                <a:avLst/>
              </a:prstGeom>
              <a:ln w="12700" cap="flat">
                <a:noFill/>
                <a:miter lim="400000"/>
              </a:ln>
              <a:effectLst/>
            </p:spPr>
          </p:pic>
          <p:pic>
            <p:nvPicPr>
              <p:cNvPr id="1442" name="Image" descr="Image"/>
              <p:cNvPicPr>
                <a:picLocks noChangeAspect="1"/>
              </p:cNvPicPr>
              <p:nvPr/>
            </p:nvPicPr>
            <p:blipFill>
              <a:blip r:embed="rId16">
                <a:extLst/>
              </a:blip>
              <a:stretch>
                <a:fillRect/>
              </a:stretch>
            </p:blipFill>
            <p:spPr>
              <a:xfrm>
                <a:off x="116850" y="104827"/>
                <a:ext cx="393128" cy="360862"/>
              </a:xfrm>
              <a:prstGeom prst="rect">
                <a:avLst/>
              </a:prstGeom>
              <a:ln w="12700" cap="flat">
                <a:noFill/>
                <a:miter lim="400000"/>
              </a:ln>
              <a:effectLst/>
            </p:spPr>
          </p:pic>
          <p:sp>
            <p:nvSpPr>
              <p:cNvPr id="1443"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44" name="Image" descr="Image"/>
              <p:cNvPicPr>
                <a:picLocks noChangeAspect="1"/>
              </p:cNvPicPr>
              <p:nvPr/>
            </p:nvPicPr>
            <p:blipFill>
              <a:blip r:embed="rId14">
                <a:extLst/>
              </a:blip>
              <a:stretch>
                <a:fillRect/>
              </a:stretch>
            </p:blipFill>
            <p:spPr>
              <a:xfrm>
                <a:off x="2028887" y="362777"/>
                <a:ext cx="387671" cy="433727"/>
              </a:xfrm>
              <a:prstGeom prst="rect">
                <a:avLst/>
              </a:prstGeom>
              <a:ln w="12700" cap="flat">
                <a:noFill/>
                <a:miter lim="400000"/>
              </a:ln>
              <a:effectLst/>
            </p:spPr>
          </p:pic>
          <p:pic>
            <p:nvPicPr>
              <p:cNvPr id="1445" name="Image" descr="Image"/>
              <p:cNvPicPr>
                <a:picLocks noChangeAspect="1"/>
              </p:cNvPicPr>
              <p:nvPr/>
            </p:nvPicPr>
            <p:blipFill>
              <a:blip r:embed="rId16">
                <a:extLst/>
              </a:blip>
              <a:stretch>
                <a:fillRect/>
              </a:stretch>
            </p:blipFill>
            <p:spPr>
              <a:xfrm>
                <a:off x="2028887" y="26359"/>
                <a:ext cx="387671" cy="355851"/>
              </a:xfrm>
              <a:prstGeom prst="rect">
                <a:avLst/>
              </a:prstGeom>
              <a:ln w="12700" cap="flat">
                <a:noFill/>
                <a:miter lim="400000"/>
              </a:ln>
              <a:effectLst/>
            </p:spPr>
          </p:pic>
          <p:sp>
            <p:nvSpPr>
              <p:cNvPr id="1446"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47" name="Image" descr="Image"/>
              <p:cNvPicPr>
                <a:picLocks noChangeAspect="1"/>
              </p:cNvPicPr>
              <p:nvPr/>
            </p:nvPicPr>
            <p:blipFill>
              <a:blip r:embed="rId8">
                <a:extLst/>
              </a:blip>
              <a:stretch>
                <a:fillRect/>
              </a:stretch>
            </p:blipFill>
            <p:spPr>
              <a:xfrm>
                <a:off x="1381368" y="439578"/>
                <a:ext cx="424984" cy="426348"/>
              </a:xfrm>
              <a:prstGeom prst="rect">
                <a:avLst/>
              </a:prstGeom>
              <a:ln w="12700" cap="flat">
                <a:noFill/>
                <a:miter lim="400000"/>
              </a:ln>
              <a:effectLst/>
            </p:spPr>
          </p:pic>
          <p:pic>
            <p:nvPicPr>
              <p:cNvPr id="1448" name="Image" descr="Image"/>
              <p:cNvPicPr>
                <a:picLocks noChangeAspect="1"/>
              </p:cNvPicPr>
              <p:nvPr/>
            </p:nvPicPr>
            <p:blipFill>
              <a:blip r:embed="rId16">
                <a:extLst/>
              </a:blip>
              <a:stretch>
                <a:fillRect/>
              </a:stretch>
            </p:blipFill>
            <p:spPr>
              <a:xfrm>
                <a:off x="1403322" y="85985"/>
                <a:ext cx="381076" cy="349798"/>
              </a:xfrm>
              <a:prstGeom prst="rect">
                <a:avLst/>
              </a:prstGeom>
              <a:ln w="12700" cap="flat">
                <a:noFill/>
                <a:miter lim="400000"/>
              </a:ln>
              <a:effectLst/>
            </p:spPr>
          </p:pic>
          <p:sp>
            <p:nvSpPr>
              <p:cNvPr id="1449"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452" name="Group"/>
              <p:cNvGrpSpPr/>
              <p:nvPr/>
            </p:nvGrpSpPr>
            <p:grpSpPr>
              <a:xfrm>
                <a:off x="696690" y="58737"/>
                <a:ext cx="477737" cy="745229"/>
                <a:chOff x="-1" y="-1"/>
                <a:chExt cx="477735" cy="745227"/>
              </a:xfrm>
            </p:grpSpPr>
            <p:pic>
              <p:nvPicPr>
                <p:cNvPr id="1450" name="Image" descr="Image"/>
                <p:cNvPicPr>
                  <a:picLocks noChangeAspect="1"/>
                </p:cNvPicPr>
                <p:nvPr/>
              </p:nvPicPr>
              <p:blipFill>
                <a:blip r:embed="rId6">
                  <a:extLst/>
                </a:blip>
                <a:stretch>
                  <a:fillRect/>
                </a:stretch>
              </p:blipFill>
              <p:spPr>
                <a:xfrm>
                  <a:off x="-2" y="330622"/>
                  <a:ext cx="457278" cy="414605"/>
                </a:xfrm>
                <a:prstGeom prst="rect">
                  <a:avLst/>
                </a:prstGeom>
                <a:ln w="12700" cap="flat">
                  <a:noFill/>
                  <a:miter lim="400000"/>
                </a:ln>
                <a:effectLst/>
              </p:spPr>
            </p:pic>
            <p:pic>
              <p:nvPicPr>
                <p:cNvPr id="1451" name="Image" descr="Image"/>
                <p:cNvPicPr>
                  <a:picLocks noChangeAspect="1"/>
                </p:cNvPicPr>
                <p:nvPr/>
              </p:nvPicPr>
              <p:blipFill>
                <a:blip r:embed="rId16">
                  <a:extLst/>
                </a:blip>
                <a:stretch>
                  <a:fillRect/>
                </a:stretch>
              </p:blipFill>
              <p:spPr>
                <a:xfrm>
                  <a:off x="96914" y="-2"/>
                  <a:ext cx="380821" cy="349564"/>
                </a:xfrm>
                <a:prstGeom prst="rect">
                  <a:avLst/>
                </a:prstGeom>
                <a:ln w="12700" cap="flat">
                  <a:noFill/>
                  <a:miter lim="400000"/>
                </a:ln>
                <a:effectLst/>
              </p:spPr>
            </p:pic>
          </p:grpSp>
        </p:grpSp>
        <p:grpSp>
          <p:nvGrpSpPr>
            <p:cNvPr id="1470" name="Group"/>
            <p:cNvGrpSpPr/>
            <p:nvPr/>
          </p:nvGrpSpPr>
          <p:grpSpPr>
            <a:xfrm>
              <a:off x="0" y="4865302"/>
              <a:ext cx="3187714" cy="918071"/>
              <a:chOff x="0" y="0"/>
              <a:chExt cx="3187713" cy="918070"/>
            </a:xfrm>
          </p:grpSpPr>
          <p:sp>
            <p:nvSpPr>
              <p:cNvPr id="1454"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55" name="Image" descr="Image"/>
              <p:cNvPicPr>
                <a:picLocks noChangeAspect="1"/>
              </p:cNvPicPr>
              <p:nvPr/>
            </p:nvPicPr>
            <p:blipFill>
              <a:blip r:embed="rId10">
                <a:extLst/>
              </a:blip>
              <a:stretch>
                <a:fillRect/>
              </a:stretch>
            </p:blipFill>
            <p:spPr>
              <a:xfrm>
                <a:off x="2692563" y="343642"/>
                <a:ext cx="423600" cy="443239"/>
              </a:xfrm>
              <a:prstGeom prst="rect">
                <a:avLst/>
              </a:prstGeom>
              <a:ln w="12700" cap="flat">
                <a:noFill/>
                <a:miter lim="400000"/>
              </a:ln>
              <a:effectLst/>
            </p:spPr>
          </p:pic>
          <p:pic>
            <p:nvPicPr>
              <p:cNvPr id="1456" name="Image" descr="Image"/>
              <p:cNvPicPr>
                <a:picLocks noChangeAspect="1"/>
              </p:cNvPicPr>
              <p:nvPr/>
            </p:nvPicPr>
            <p:blipFill>
              <a:blip r:embed="rId16">
                <a:extLst/>
              </a:blip>
              <a:stretch>
                <a:fillRect/>
              </a:stretch>
            </p:blipFill>
            <p:spPr>
              <a:xfrm>
                <a:off x="2714157" y="25169"/>
                <a:ext cx="372678" cy="342087"/>
              </a:xfrm>
              <a:prstGeom prst="rect">
                <a:avLst/>
              </a:prstGeom>
              <a:ln w="12700" cap="flat">
                <a:noFill/>
                <a:miter lim="400000"/>
              </a:ln>
              <a:effectLst/>
            </p:spPr>
          </p:pic>
          <p:sp>
            <p:nvSpPr>
              <p:cNvPr id="1457"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58" name="Image" descr="Image"/>
              <p:cNvPicPr>
                <a:picLocks noChangeAspect="1"/>
              </p:cNvPicPr>
              <p:nvPr/>
            </p:nvPicPr>
            <p:blipFill>
              <a:blip r:embed="rId15">
                <a:extLst/>
              </a:blip>
              <a:stretch>
                <a:fillRect/>
              </a:stretch>
            </p:blipFill>
            <p:spPr>
              <a:xfrm>
                <a:off x="84994" y="441733"/>
                <a:ext cx="393128" cy="424597"/>
              </a:xfrm>
              <a:prstGeom prst="rect">
                <a:avLst/>
              </a:prstGeom>
              <a:ln w="12700" cap="flat">
                <a:noFill/>
                <a:miter lim="400000"/>
              </a:ln>
              <a:effectLst/>
            </p:spPr>
          </p:pic>
          <p:pic>
            <p:nvPicPr>
              <p:cNvPr id="1459" name="Image" descr="Image"/>
              <p:cNvPicPr>
                <a:picLocks noChangeAspect="1"/>
              </p:cNvPicPr>
              <p:nvPr/>
            </p:nvPicPr>
            <p:blipFill>
              <a:blip r:embed="rId16">
                <a:extLst/>
              </a:blip>
              <a:stretch>
                <a:fillRect/>
              </a:stretch>
            </p:blipFill>
            <p:spPr>
              <a:xfrm>
                <a:off x="116850" y="104827"/>
                <a:ext cx="393128" cy="360862"/>
              </a:xfrm>
              <a:prstGeom prst="rect">
                <a:avLst/>
              </a:prstGeom>
              <a:ln w="12700" cap="flat">
                <a:noFill/>
                <a:miter lim="400000"/>
              </a:ln>
              <a:effectLst/>
            </p:spPr>
          </p:pic>
          <p:sp>
            <p:nvSpPr>
              <p:cNvPr id="1460"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61" name="Image" descr="Image"/>
              <p:cNvPicPr>
                <a:picLocks noChangeAspect="1"/>
              </p:cNvPicPr>
              <p:nvPr/>
            </p:nvPicPr>
            <p:blipFill>
              <a:blip r:embed="rId14">
                <a:extLst/>
              </a:blip>
              <a:stretch>
                <a:fillRect/>
              </a:stretch>
            </p:blipFill>
            <p:spPr>
              <a:xfrm>
                <a:off x="2028887" y="362777"/>
                <a:ext cx="387671" cy="433727"/>
              </a:xfrm>
              <a:prstGeom prst="rect">
                <a:avLst/>
              </a:prstGeom>
              <a:ln w="12700" cap="flat">
                <a:noFill/>
                <a:miter lim="400000"/>
              </a:ln>
              <a:effectLst/>
            </p:spPr>
          </p:pic>
          <p:pic>
            <p:nvPicPr>
              <p:cNvPr id="1462" name="Image" descr="Image"/>
              <p:cNvPicPr>
                <a:picLocks noChangeAspect="1"/>
              </p:cNvPicPr>
              <p:nvPr/>
            </p:nvPicPr>
            <p:blipFill>
              <a:blip r:embed="rId16">
                <a:extLst/>
              </a:blip>
              <a:stretch>
                <a:fillRect/>
              </a:stretch>
            </p:blipFill>
            <p:spPr>
              <a:xfrm>
                <a:off x="2028887" y="26358"/>
                <a:ext cx="387671" cy="355851"/>
              </a:xfrm>
              <a:prstGeom prst="rect">
                <a:avLst/>
              </a:prstGeom>
              <a:ln w="12700" cap="flat">
                <a:noFill/>
                <a:miter lim="400000"/>
              </a:ln>
              <a:effectLst/>
            </p:spPr>
          </p:pic>
          <p:sp>
            <p:nvSpPr>
              <p:cNvPr id="1463"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64" name="Image" descr="Image"/>
              <p:cNvPicPr>
                <a:picLocks noChangeAspect="1"/>
              </p:cNvPicPr>
              <p:nvPr/>
            </p:nvPicPr>
            <p:blipFill>
              <a:blip r:embed="rId8">
                <a:extLst/>
              </a:blip>
              <a:stretch>
                <a:fillRect/>
              </a:stretch>
            </p:blipFill>
            <p:spPr>
              <a:xfrm>
                <a:off x="1381368" y="439578"/>
                <a:ext cx="424984" cy="426348"/>
              </a:xfrm>
              <a:prstGeom prst="rect">
                <a:avLst/>
              </a:prstGeom>
              <a:ln w="12700" cap="flat">
                <a:noFill/>
                <a:miter lim="400000"/>
              </a:ln>
              <a:effectLst/>
            </p:spPr>
          </p:pic>
          <p:pic>
            <p:nvPicPr>
              <p:cNvPr id="1465" name="Image" descr="Image"/>
              <p:cNvPicPr>
                <a:picLocks noChangeAspect="1"/>
              </p:cNvPicPr>
              <p:nvPr/>
            </p:nvPicPr>
            <p:blipFill>
              <a:blip r:embed="rId16">
                <a:extLst/>
              </a:blip>
              <a:stretch>
                <a:fillRect/>
              </a:stretch>
            </p:blipFill>
            <p:spPr>
              <a:xfrm>
                <a:off x="1403322" y="85985"/>
                <a:ext cx="381076" cy="349798"/>
              </a:xfrm>
              <a:prstGeom prst="rect">
                <a:avLst/>
              </a:prstGeom>
              <a:ln w="12700" cap="flat">
                <a:noFill/>
                <a:miter lim="400000"/>
              </a:ln>
              <a:effectLst/>
            </p:spPr>
          </p:pic>
          <p:sp>
            <p:nvSpPr>
              <p:cNvPr id="1466"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469" name="Group"/>
              <p:cNvGrpSpPr/>
              <p:nvPr/>
            </p:nvGrpSpPr>
            <p:grpSpPr>
              <a:xfrm>
                <a:off x="696690" y="58737"/>
                <a:ext cx="477737" cy="745229"/>
                <a:chOff x="-1" y="-1"/>
                <a:chExt cx="477735" cy="745227"/>
              </a:xfrm>
            </p:grpSpPr>
            <p:pic>
              <p:nvPicPr>
                <p:cNvPr id="1467" name="Image" descr="Image"/>
                <p:cNvPicPr>
                  <a:picLocks noChangeAspect="1"/>
                </p:cNvPicPr>
                <p:nvPr/>
              </p:nvPicPr>
              <p:blipFill>
                <a:blip r:embed="rId6">
                  <a:extLst/>
                </a:blip>
                <a:stretch>
                  <a:fillRect/>
                </a:stretch>
              </p:blipFill>
              <p:spPr>
                <a:xfrm>
                  <a:off x="-2" y="330622"/>
                  <a:ext cx="457278" cy="414605"/>
                </a:xfrm>
                <a:prstGeom prst="rect">
                  <a:avLst/>
                </a:prstGeom>
                <a:ln w="12700" cap="flat">
                  <a:noFill/>
                  <a:miter lim="400000"/>
                </a:ln>
                <a:effectLst/>
              </p:spPr>
            </p:pic>
            <p:pic>
              <p:nvPicPr>
                <p:cNvPr id="1468" name="Image" descr="Image"/>
                <p:cNvPicPr>
                  <a:picLocks noChangeAspect="1"/>
                </p:cNvPicPr>
                <p:nvPr/>
              </p:nvPicPr>
              <p:blipFill>
                <a:blip r:embed="rId16">
                  <a:extLst/>
                </a:blip>
                <a:stretch>
                  <a:fillRect/>
                </a:stretch>
              </p:blipFill>
              <p:spPr>
                <a:xfrm>
                  <a:off x="96914" y="-2"/>
                  <a:ext cx="380821" cy="349564"/>
                </a:xfrm>
                <a:prstGeom prst="rect">
                  <a:avLst/>
                </a:prstGeom>
                <a:ln w="12700" cap="flat">
                  <a:noFill/>
                  <a:miter lim="400000"/>
                </a:ln>
                <a:effectLst/>
              </p:spPr>
            </p:pic>
          </p:grpSp>
        </p:grpSp>
        <p:grpSp>
          <p:nvGrpSpPr>
            <p:cNvPr id="1487" name="Group"/>
            <p:cNvGrpSpPr/>
            <p:nvPr/>
          </p:nvGrpSpPr>
          <p:grpSpPr>
            <a:xfrm>
              <a:off x="1948" y="3895168"/>
              <a:ext cx="3183816" cy="916949"/>
              <a:chOff x="0" y="0"/>
              <a:chExt cx="3183814" cy="916948"/>
            </a:xfrm>
          </p:grpSpPr>
          <p:sp>
            <p:nvSpPr>
              <p:cNvPr id="1471"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72" name="Image" descr="Image"/>
              <p:cNvPicPr>
                <a:picLocks noChangeAspect="1"/>
              </p:cNvPicPr>
              <p:nvPr/>
            </p:nvPicPr>
            <p:blipFill>
              <a:blip r:embed="rId10">
                <a:extLst/>
              </a:blip>
              <a:stretch>
                <a:fillRect/>
              </a:stretch>
            </p:blipFill>
            <p:spPr>
              <a:xfrm>
                <a:off x="2689269" y="343223"/>
                <a:ext cx="423082" cy="442697"/>
              </a:xfrm>
              <a:prstGeom prst="rect">
                <a:avLst/>
              </a:prstGeom>
              <a:ln w="12700" cap="flat">
                <a:noFill/>
                <a:miter lim="400000"/>
              </a:ln>
              <a:effectLst/>
            </p:spPr>
          </p:pic>
          <p:pic>
            <p:nvPicPr>
              <p:cNvPr id="1473" name="Image" descr="Image"/>
              <p:cNvPicPr>
                <a:picLocks noChangeAspect="1"/>
              </p:cNvPicPr>
              <p:nvPr/>
            </p:nvPicPr>
            <p:blipFill>
              <a:blip r:embed="rId16">
                <a:extLst/>
              </a:blip>
              <a:stretch>
                <a:fillRect/>
              </a:stretch>
            </p:blipFill>
            <p:spPr>
              <a:xfrm>
                <a:off x="2710837" y="25138"/>
                <a:ext cx="372222" cy="341671"/>
              </a:xfrm>
              <a:prstGeom prst="rect">
                <a:avLst/>
              </a:prstGeom>
              <a:ln w="12700" cap="flat">
                <a:noFill/>
                <a:miter lim="400000"/>
              </a:ln>
              <a:effectLst/>
            </p:spPr>
          </p:pic>
          <p:sp>
            <p:nvSpPr>
              <p:cNvPr id="1474"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75" name="Image" descr="Image"/>
              <p:cNvPicPr>
                <a:picLocks noChangeAspect="1"/>
              </p:cNvPicPr>
              <p:nvPr/>
            </p:nvPicPr>
            <p:blipFill>
              <a:blip r:embed="rId15">
                <a:extLst/>
              </a:blip>
              <a:stretch>
                <a:fillRect/>
              </a:stretch>
            </p:blipFill>
            <p:spPr>
              <a:xfrm>
                <a:off x="84890" y="441193"/>
                <a:ext cx="392648" cy="424079"/>
              </a:xfrm>
              <a:prstGeom prst="rect">
                <a:avLst/>
              </a:prstGeom>
              <a:ln w="12700" cap="flat">
                <a:noFill/>
                <a:miter lim="400000"/>
              </a:ln>
              <a:effectLst/>
            </p:spPr>
          </p:pic>
          <p:pic>
            <p:nvPicPr>
              <p:cNvPr id="1476" name="Image" descr="Image"/>
              <p:cNvPicPr>
                <a:picLocks noChangeAspect="1"/>
              </p:cNvPicPr>
              <p:nvPr/>
            </p:nvPicPr>
            <p:blipFill>
              <a:blip r:embed="rId16">
                <a:extLst/>
              </a:blip>
              <a:stretch>
                <a:fillRect/>
              </a:stretch>
            </p:blipFill>
            <p:spPr>
              <a:xfrm>
                <a:off x="116707" y="104700"/>
                <a:ext cx="392648" cy="360420"/>
              </a:xfrm>
              <a:prstGeom prst="rect">
                <a:avLst/>
              </a:prstGeom>
              <a:ln w="12700" cap="flat">
                <a:noFill/>
                <a:miter lim="400000"/>
              </a:ln>
              <a:effectLst/>
            </p:spPr>
          </p:pic>
          <p:sp>
            <p:nvSpPr>
              <p:cNvPr id="1477"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78" name="Image" descr="Image"/>
              <p:cNvPicPr>
                <a:picLocks noChangeAspect="1"/>
              </p:cNvPicPr>
              <p:nvPr/>
            </p:nvPicPr>
            <p:blipFill>
              <a:blip r:embed="rId14">
                <a:extLst/>
              </a:blip>
              <a:stretch>
                <a:fillRect/>
              </a:stretch>
            </p:blipFill>
            <p:spPr>
              <a:xfrm>
                <a:off x="2026407" y="362336"/>
                <a:ext cx="387197" cy="433196"/>
              </a:xfrm>
              <a:prstGeom prst="rect">
                <a:avLst/>
              </a:prstGeom>
              <a:ln w="12700" cap="flat">
                <a:noFill/>
                <a:miter lim="400000"/>
              </a:ln>
              <a:effectLst/>
            </p:spPr>
          </p:pic>
          <p:pic>
            <p:nvPicPr>
              <p:cNvPr id="1479" name="Image" descr="Image"/>
              <p:cNvPicPr>
                <a:picLocks noChangeAspect="1"/>
              </p:cNvPicPr>
              <p:nvPr/>
            </p:nvPicPr>
            <p:blipFill>
              <a:blip r:embed="rId16">
                <a:extLst/>
              </a:blip>
              <a:stretch>
                <a:fillRect/>
              </a:stretch>
            </p:blipFill>
            <p:spPr>
              <a:xfrm>
                <a:off x="2026407" y="26327"/>
                <a:ext cx="387197" cy="355417"/>
              </a:xfrm>
              <a:prstGeom prst="rect">
                <a:avLst/>
              </a:prstGeom>
              <a:ln w="12700" cap="flat">
                <a:noFill/>
                <a:miter lim="400000"/>
              </a:ln>
              <a:effectLst/>
            </p:spPr>
          </p:pic>
          <p:sp>
            <p:nvSpPr>
              <p:cNvPr id="1480"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81" name="Image" descr="Image"/>
              <p:cNvPicPr>
                <a:picLocks noChangeAspect="1"/>
              </p:cNvPicPr>
              <p:nvPr/>
            </p:nvPicPr>
            <p:blipFill>
              <a:blip r:embed="rId8">
                <a:extLst/>
              </a:blip>
              <a:stretch>
                <a:fillRect/>
              </a:stretch>
            </p:blipFill>
            <p:spPr>
              <a:xfrm>
                <a:off x="1379678" y="439042"/>
                <a:ext cx="424464" cy="425826"/>
              </a:xfrm>
              <a:prstGeom prst="rect">
                <a:avLst/>
              </a:prstGeom>
              <a:ln w="12700" cap="flat">
                <a:noFill/>
                <a:miter lim="400000"/>
              </a:ln>
              <a:effectLst/>
            </p:spPr>
          </p:pic>
          <p:pic>
            <p:nvPicPr>
              <p:cNvPr id="1482" name="Image" descr="Image"/>
              <p:cNvPicPr>
                <a:picLocks noChangeAspect="1"/>
              </p:cNvPicPr>
              <p:nvPr/>
            </p:nvPicPr>
            <p:blipFill>
              <a:blip r:embed="rId16">
                <a:extLst/>
              </a:blip>
              <a:stretch>
                <a:fillRect/>
              </a:stretch>
            </p:blipFill>
            <p:spPr>
              <a:xfrm>
                <a:off x="1401605" y="85881"/>
                <a:ext cx="380609" cy="349371"/>
              </a:xfrm>
              <a:prstGeom prst="rect">
                <a:avLst/>
              </a:prstGeom>
              <a:ln w="12700" cap="flat">
                <a:noFill/>
                <a:miter lim="400000"/>
              </a:ln>
              <a:effectLst/>
            </p:spPr>
          </p:pic>
          <p:sp>
            <p:nvSpPr>
              <p:cNvPr id="1483"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486" name="Group"/>
              <p:cNvGrpSpPr/>
              <p:nvPr/>
            </p:nvGrpSpPr>
            <p:grpSpPr>
              <a:xfrm>
                <a:off x="695836" y="58668"/>
                <a:ext cx="477155" cy="744317"/>
                <a:chOff x="0" y="0"/>
                <a:chExt cx="477153" cy="744315"/>
              </a:xfrm>
            </p:grpSpPr>
            <p:pic>
              <p:nvPicPr>
                <p:cNvPr id="1484" name="Image" descr="Image"/>
                <p:cNvPicPr>
                  <a:picLocks noChangeAspect="1"/>
                </p:cNvPicPr>
                <p:nvPr/>
              </p:nvPicPr>
              <p:blipFill>
                <a:blip r:embed="rId6">
                  <a:extLst/>
                </a:blip>
                <a:stretch>
                  <a:fillRect/>
                </a:stretch>
              </p:blipFill>
              <p:spPr>
                <a:xfrm>
                  <a:off x="-1" y="330218"/>
                  <a:ext cx="456721" cy="414098"/>
                </a:xfrm>
                <a:prstGeom prst="rect">
                  <a:avLst/>
                </a:prstGeom>
                <a:ln w="12700" cap="flat">
                  <a:noFill/>
                  <a:miter lim="400000"/>
                </a:ln>
                <a:effectLst/>
              </p:spPr>
            </p:pic>
            <p:pic>
              <p:nvPicPr>
                <p:cNvPr id="1485" name="Image" descr="Image"/>
                <p:cNvPicPr>
                  <a:picLocks noChangeAspect="1"/>
                </p:cNvPicPr>
                <p:nvPr/>
              </p:nvPicPr>
              <p:blipFill>
                <a:blip r:embed="rId16">
                  <a:extLst/>
                </a:blip>
                <a:stretch>
                  <a:fillRect/>
                </a:stretch>
              </p:blipFill>
              <p:spPr>
                <a:xfrm>
                  <a:off x="96796" y="0"/>
                  <a:ext cx="380357" cy="349135"/>
                </a:xfrm>
                <a:prstGeom prst="rect">
                  <a:avLst/>
                </a:prstGeom>
                <a:ln w="12700" cap="flat">
                  <a:noFill/>
                  <a:miter lim="400000"/>
                </a:ln>
                <a:effectLst/>
              </p:spPr>
            </p:pic>
          </p:grpSp>
        </p:grpSp>
        <p:grpSp>
          <p:nvGrpSpPr>
            <p:cNvPr id="1504" name="Group"/>
            <p:cNvGrpSpPr/>
            <p:nvPr/>
          </p:nvGrpSpPr>
          <p:grpSpPr>
            <a:xfrm>
              <a:off x="1946" y="2921376"/>
              <a:ext cx="3183820" cy="916951"/>
              <a:chOff x="0" y="0"/>
              <a:chExt cx="3183818" cy="916950"/>
            </a:xfrm>
          </p:grpSpPr>
          <p:sp>
            <p:nvSpPr>
              <p:cNvPr id="1488"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89" name="Image" descr="Image"/>
              <p:cNvPicPr>
                <a:picLocks noChangeAspect="1"/>
              </p:cNvPicPr>
              <p:nvPr/>
            </p:nvPicPr>
            <p:blipFill>
              <a:blip r:embed="rId10">
                <a:extLst/>
              </a:blip>
              <a:stretch>
                <a:fillRect/>
              </a:stretch>
            </p:blipFill>
            <p:spPr>
              <a:xfrm>
                <a:off x="2689274" y="343224"/>
                <a:ext cx="423081" cy="442700"/>
              </a:xfrm>
              <a:prstGeom prst="rect">
                <a:avLst/>
              </a:prstGeom>
              <a:ln w="12700" cap="flat">
                <a:noFill/>
                <a:miter lim="400000"/>
              </a:ln>
              <a:effectLst/>
            </p:spPr>
          </p:pic>
          <p:pic>
            <p:nvPicPr>
              <p:cNvPr id="1490" name="Image" descr="Image"/>
              <p:cNvPicPr>
                <a:picLocks noChangeAspect="1"/>
              </p:cNvPicPr>
              <p:nvPr/>
            </p:nvPicPr>
            <p:blipFill>
              <a:blip r:embed="rId16">
                <a:extLst/>
              </a:blip>
              <a:stretch>
                <a:fillRect/>
              </a:stretch>
            </p:blipFill>
            <p:spPr>
              <a:xfrm>
                <a:off x="2710842" y="25138"/>
                <a:ext cx="372221" cy="341671"/>
              </a:xfrm>
              <a:prstGeom prst="rect">
                <a:avLst/>
              </a:prstGeom>
              <a:ln w="12700" cap="flat">
                <a:noFill/>
                <a:miter lim="400000"/>
              </a:ln>
              <a:effectLst/>
            </p:spPr>
          </p:pic>
          <p:sp>
            <p:nvSpPr>
              <p:cNvPr id="1491"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92" name="Image" descr="Image"/>
              <p:cNvPicPr>
                <a:picLocks noChangeAspect="1"/>
              </p:cNvPicPr>
              <p:nvPr/>
            </p:nvPicPr>
            <p:blipFill>
              <a:blip r:embed="rId15">
                <a:extLst/>
              </a:blip>
              <a:stretch>
                <a:fillRect/>
              </a:stretch>
            </p:blipFill>
            <p:spPr>
              <a:xfrm>
                <a:off x="84891" y="441194"/>
                <a:ext cx="392647" cy="424081"/>
              </a:xfrm>
              <a:prstGeom prst="rect">
                <a:avLst/>
              </a:prstGeom>
              <a:ln w="12700" cap="flat">
                <a:noFill/>
                <a:miter lim="400000"/>
              </a:ln>
              <a:effectLst/>
            </p:spPr>
          </p:pic>
          <p:pic>
            <p:nvPicPr>
              <p:cNvPr id="1493" name="Image" descr="Image"/>
              <p:cNvPicPr>
                <a:picLocks noChangeAspect="1"/>
              </p:cNvPicPr>
              <p:nvPr/>
            </p:nvPicPr>
            <p:blipFill>
              <a:blip r:embed="rId16">
                <a:extLst/>
              </a:blip>
              <a:stretch>
                <a:fillRect/>
              </a:stretch>
            </p:blipFill>
            <p:spPr>
              <a:xfrm>
                <a:off x="116708" y="104699"/>
                <a:ext cx="392647" cy="360423"/>
              </a:xfrm>
              <a:prstGeom prst="rect">
                <a:avLst/>
              </a:prstGeom>
              <a:ln w="12700" cap="flat">
                <a:noFill/>
                <a:miter lim="400000"/>
              </a:ln>
              <a:effectLst/>
            </p:spPr>
          </p:pic>
          <p:sp>
            <p:nvSpPr>
              <p:cNvPr id="1494"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95" name="Image" descr="Image"/>
              <p:cNvPicPr>
                <a:picLocks noChangeAspect="1"/>
              </p:cNvPicPr>
              <p:nvPr/>
            </p:nvPicPr>
            <p:blipFill>
              <a:blip r:embed="rId14">
                <a:extLst/>
              </a:blip>
              <a:stretch>
                <a:fillRect/>
              </a:stretch>
            </p:blipFill>
            <p:spPr>
              <a:xfrm>
                <a:off x="2026409" y="362336"/>
                <a:ext cx="387197" cy="433200"/>
              </a:xfrm>
              <a:prstGeom prst="rect">
                <a:avLst/>
              </a:prstGeom>
              <a:ln w="12700" cap="flat">
                <a:noFill/>
                <a:miter lim="400000"/>
              </a:ln>
              <a:effectLst/>
            </p:spPr>
          </p:pic>
          <p:pic>
            <p:nvPicPr>
              <p:cNvPr id="1496" name="Image" descr="Image"/>
              <p:cNvPicPr>
                <a:picLocks noChangeAspect="1"/>
              </p:cNvPicPr>
              <p:nvPr/>
            </p:nvPicPr>
            <p:blipFill>
              <a:blip r:embed="rId16">
                <a:extLst/>
              </a:blip>
              <a:stretch>
                <a:fillRect/>
              </a:stretch>
            </p:blipFill>
            <p:spPr>
              <a:xfrm>
                <a:off x="2026409" y="26327"/>
                <a:ext cx="387197" cy="355417"/>
              </a:xfrm>
              <a:prstGeom prst="rect">
                <a:avLst/>
              </a:prstGeom>
              <a:ln w="12700" cap="flat">
                <a:noFill/>
                <a:miter lim="400000"/>
              </a:ln>
              <a:effectLst/>
            </p:spPr>
          </p:pic>
          <p:sp>
            <p:nvSpPr>
              <p:cNvPr id="1497"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498"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1499" name="Image" descr="Image"/>
              <p:cNvPicPr>
                <a:picLocks noChangeAspect="1"/>
              </p:cNvPicPr>
              <p:nvPr/>
            </p:nvPicPr>
            <p:blipFill>
              <a:blip r:embed="rId16">
                <a:extLst/>
              </a:blip>
              <a:stretch>
                <a:fillRect/>
              </a:stretch>
            </p:blipFill>
            <p:spPr>
              <a:xfrm>
                <a:off x="1401607" y="85880"/>
                <a:ext cx="380610" cy="349374"/>
              </a:xfrm>
              <a:prstGeom prst="rect">
                <a:avLst/>
              </a:prstGeom>
              <a:ln w="12700" cap="flat">
                <a:noFill/>
                <a:miter lim="400000"/>
              </a:ln>
              <a:effectLst/>
            </p:spPr>
          </p:pic>
          <p:sp>
            <p:nvSpPr>
              <p:cNvPr id="1500"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503" name="Group"/>
              <p:cNvGrpSpPr/>
              <p:nvPr/>
            </p:nvGrpSpPr>
            <p:grpSpPr>
              <a:xfrm>
                <a:off x="695839" y="58667"/>
                <a:ext cx="477154" cy="744319"/>
                <a:chOff x="0" y="0"/>
                <a:chExt cx="477152" cy="744318"/>
              </a:xfrm>
            </p:grpSpPr>
            <p:pic>
              <p:nvPicPr>
                <p:cNvPr id="1501" name="Image" descr="Image"/>
                <p:cNvPicPr>
                  <a:picLocks noChangeAspect="1"/>
                </p:cNvPicPr>
                <p:nvPr/>
              </p:nvPicPr>
              <p:blipFill>
                <a:blip r:embed="rId6">
                  <a:extLst/>
                </a:blip>
                <a:stretch>
                  <a:fillRect/>
                </a:stretch>
              </p:blipFill>
              <p:spPr>
                <a:xfrm>
                  <a:off x="-1" y="330220"/>
                  <a:ext cx="456720" cy="414099"/>
                </a:xfrm>
                <a:prstGeom prst="rect">
                  <a:avLst/>
                </a:prstGeom>
                <a:ln w="12700" cap="flat">
                  <a:noFill/>
                  <a:miter lim="400000"/>
                </a:ln>
                <a:effectLst/>
              </p:spPr>
            </p:pic>
            <p:pic>
              <p:nvPicPr>
                <p:cNvPr id="1502" name="Image" descr="Image"/>
                <p:cNvPicPr>
                  <a:picLocks noChangeAspect="1"/>
                </p:cNvPicPr>
                <p:nvPr/>
              </p:nvPicPr>
              <p:blipFill>
                <a:blip r:embed="rId16">
                  <a:extLst/>
                </a:blip>
                <a:stretch>
                  <a:fillRect/>
                </a:stretch>
              </p:blipFill>
              <p:spPr>
                <a:xfrm>
                  <a:off x="96796" y="-1"/>
                  <a:ext cx="380357" cy="349138"/>
                </a:xfrm>
                <a:prstGeom prst="rect">
                  <a:avLst/>
                </a:prstGeom>
                <a:ln w="12700" cap="flat">
                  <a:noFill/>
                  <a:miter lim="400000"/>
                </a:ln>
                <a:effectLst/>
              </p:spPr>
            </p:pic>
          </p:grpSp>
        </p:grpSp>
        <p:grpSp>
          <p:nvGrpSpPr>
            <p:cNvPr id="1521" name="Group"/>
            <p:cNvGrpSpPr/>
            <p:nvPr/>
          </p:nvGrpSpPr>
          <p:grpSpPr>
            <a:xfrm>
              <a:off x="1946" y="1947584"/>
              <a:ext cx="3183820" cy="916951"/>
              <a:chOff x="0" y="0"/>
              <a:chExt cx="3183818" cy="916950"/>
            </a:xfrm>
          </p:grpSpPr>
          <p:sp>
            <p:nvSpPr>
              <p:cNvPr id="1505"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06" name="Image" descr="Image"/>
              <p:cNvPicPr>
                <a:picLocks noChangeAspect="1"/>
              </p:cNvPicPr>
              <p:nvPr/>
            </p:nvPicPr>
            <p:blipFill>
              <a:blip r:embed="rId10">
                <a:extLst/>
              </a:blip>
              <a:stretch>
                <a:fillRect/>
              </a:stretch>
            </p:blipFill>
            <p:spPr>
              <a:xfrm>
                <a:off x="2689274" y="343224"/>
                <a:ext cx="423081" cy="442700"/>
              </a:xfrm>
              <a:prstGeom prst="rect">
                <a:avLst/>
              </a:prstGeom>
              <a:ln w="12700" cap="flat">
                <a:noFill/>
                <a:miter lim="400000"/>
              </a:ln>
              <a:effectLst/>
            </p:spPr>
          </p:pic>
          <p:pic>
            <p:nvPicPr>
              <p:cNvPr id="1507" name="Image" descr="Image"/>
              <p:cNvPicPr>
                <a:picLocks noChangeAspect="1"/>
              </p:cNvPicPr>
              <p:nvPr/>
            </p:nvPicPr>
            <p:blipFill>
              <a:blip r:embed="rId16">
                <a:extLst/>
              </a:blip>
              <a:stretch>
                <a:fillRect/>
              </a:stretch>
            </p:blipFill>
            <p:spPr>
              <a:xfrm>
                <a:off x="2710842" y="25138"/>
                <a:ext cx="372221" cy="341671"/>
              </a:xfrm>
              <a:prstGeom prst="rect">
                <a:avLst/>
              </a:prstGeom>
              <a:ln w="12700" cap="flat">
                <a:noFill/>
                <a:miter lim="400000"/>
              </a:ln>
              <a:effectLst/>
            </p:spPr>
          </p:pic>
          <p:sp>
            <p:nvSpPr>
              <p:cNvPr id="1508"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09" name="Image" descr="Image"/>
              <p:cNvPicPr>
                <a:picLocks noChangeAspect="1"/>
              </p:cNvPicPr>
              <p:nvPr/>
            </p:nvPicPr>
            <p:blipFill>
              <a:blip r:embed="rId15">
                <a:extLst/>
              </a:blip>
              <a:stretch>
                <a:fillRect/>
              </a:stretch>
            </p:blipFill>
            <p:spPr>
              <a:xfrm>
                <a:off x="84891" y="441195"/>
                <a:ext cx="392647" cy="424081"/>
              </a:xfrm>
              <a:prstGeom prst="rect">
                <a:avLst/>
              </a:prstGeom>
              <a:ln w="12700" cap="flat">
                <a:noFill/>
                <a:miter lim="400000"/>
              </a:ln>
              <a:effectLst/>
            </p:spPr>
          </p:pic>
          <p:pic>
            <p:nvPicPr>
              <p:cNvPr id="1510" name="Image" descr="Image"/>
              <p:cNvPicPr>
                <a:picLocks noChangeAspect="1"/>
              </p:cNvPicPr>
              <p:nvPr/>
            </p:nvPicPr>
            <p:blipFill>
              <a:blip r:embed="rId16">
                <a:extLst/>
              </a:blip>
              <a:stretch>
                <a:fillRect/>
              </a:stretch>
            </p:blipFill>
            <p:spPr>
              <a:xfrm>
                <a:off x="116708" y="104699"/>
                <a:ext cx="392647" cy="360423"/>
              </a:xfrm>
              <a:prstGeom prst="rect">
                <a:avLst/>
              </a:prstGeom>
              <a:ln w="12700" cap="flat">
                <a:noFill/>
                <a:miter lim="400000"/>
              </a:ln>
              <a:effectLst/>
            </p:spPr>
          </p:pic>
          <p:sp>
            <p:nvSpPr>
              <p:cNvPr id="1511"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12" name="Image" descr="Image"/>
              <p:cNvPicPr>
                <a:picLocks noChangeAspect="1"/>
              </p:cNvPicPr>
              <p:nvPr/>
            </p:nvPicPr>
            <p:blipFill>
              <a:blip r:embed="rId14">
                <a:extLst/>
              </a:blip>
              <a:stretch>
                <a:fillRect/>
              </a:stretch>
            </p:blipFill>
            <p:spPr>
              <a:xfrm>
                <a:off x="2026409" y="362336"/>
                <a:ext cx="387197" cy="433199"/>
              </a:xfrm>
              <a:prstGeom prst="rect">
                <a:avLst/>
              </a:prstGeom>
              <a:ln w="12700" cap="flat">
                <a:noFill/>
                <a:miter lim="400000"/>
              </a:ln>
              <a:effectLst/>
            </p:spPr>
          </p:pic>
          <p:pic>
            <p:nvPicPr>
              <p:cNvPr id="1513" name="Image" descr="Image"/>
              <p:cNvPicPr>
                <a:picLocks noChangeAspect="1"/>
              </p:cNvPicPr>
              <p:nvPr/>
            </p:nvPicPr>
            <p:blipFill>
              <a:blip r:embed="rId16">
                <a:extLst/>
              </a:blip>
              <a:stretch>
                <a:fillRect/>
              </a:stretch>
            </p:blipFill>
            <p:spPr>
              <a:xfrm>
                <a:off x="2026409" y="26327"/>
                <a:ext cx="387197" cy="355417"/>
              </a:xfrm>
              <a:prstGeom prst="rect">
                <a:avLst/>
              </a:prstGeom>
              <a:ln w="12700" cap="flat">
                <a:noFill/>
                <a:miter lim="400000"/>
              </a:ln>
              <a:effectLst/>
            </p:spPr>
          </p:pic>
          <p:sp>
            <p:nvSpPr>
              <p:cNvPr id="1514"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15"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1516" name="Image" descr="Image"/>
              <p:cNvPicPr>
                <a:picLocks noChangeAspect="1"/>
              </p:cNvPicPr>
              <p:nvPr/>
            </p:nvPicPr>
            <p:blipFill>
              <a:blip r:embed="rId16">
                <a:extLst/>
              </a:blip>
              <a:stretch>
                <a:fillRect/>
              </a:stretch>
            </p:blipFill>
            <p:spPr>
              <a:xfrm>
                <a:off x="1401607" y="85880"/>
                <a:ext cx="380610" cy="349374"/>
              </a:xfrm>
              <a:prstGeom prst="rect">
                <a:avLst/>
              </a:prstGeom>
              <a:ln w="12700" cap="flat">
                <a:noFill/>
                <a:miter lim="400000"/>
              </a:ln>
              <a:effectLst/>
            </p:spPr>
          </p:pic>
          <p:sp>
            <p:nvSpPr>
              <p:cNvPr id="1517"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520" name="Group"/>
              <p:cNvGrpSpPr/>
              <p:nvPr/>
            </p:nvGrpSpPr>
            <p:grpSpPr>
              <a:xfrm>
                <a:off x="695839" y="58667"/>
                <a:ext cx="477154" cy="744319"/>
                <a:chOff x="0" y="0"/>
                <a:chExt cx="477152" cy="744318"/>
              </a:xfrm>
            </p:grpSpPr>
            <p:pic>
              <p:nvPicPr>
                <p:cNvPr id="1518" name="Image" descr="Image"/>
                <p:cNvPicPr>
                  <a:picLocks noChangeAspect="1"/>
                </p:cNvPicPr>
                <p:nvPr/>
              </p:nvPicPr>
              <p:blipFill>
                <a:blip r:embed="rId6">
                  <a:extLst/>
                </a:blip>
                <a:stretch>
                  <a:fillRect/>
                </a:stretch>
              </p:blipFill>
              <p:spPr>
                <a:xfrm>
                  <a:off x="-1" y="330220"/>
                  <a:ext cx="456720" cy="414099"/>
                </a:xfrm>
                <a:prstGeom prst="rect">
                  <a:avLst/>
                </a:prstGeom>
                <a:ln w="12700" cap="flat">
                  <a:noFill/>
                  <a:miter lim="400000"/>
                </a:ln>
                <a:effectLst/>
              </p:spPr>
            </p:pic>
            <p:pic>
              <p:nvPicPr>
                <p:cNvPr id="1519" name="Image" descr="Image"/>
                <p:cNvPicPr>
                  <a:picLocks noChangeAspect="1"/>
                </p:cNvPicPr>
                <p:nvPr/>
              </p:nvPicPr>
              <p:blipFill>
                <a:blip r:embed="rId16">
                  <a:extLst/>
                </a:blip>
                <a:stretch>
                  <a:fillRect/>
                </a:stretch>
              </p:blipFill>
              <p:spPr>
                <a:xfrm>
                  <a:off x="96796" y="-1"/>
                  <a:ext cx="380357" cy="349138"/>
                </a:xfrm>
                <a:prstGeom prst="rect">
                  <a:avLst/>
                </a:prstGeom>
                <a:ln w="12700" cap="flat">
                  <a:noFill/>
                  <a:miter lim="400000"/>
                </a:ln>
                <a:effectLst/>
              </p:spPr>
            </p:pic>
          </p:grpSp>
        </p:grpSp>
        <p:grpSp>
          <p:nvGrpSpPr>
            <p:cNvPr id="1538" name="Group"/>
            <p:cNvGrpSpPr/>
            <p:nvPr/>
          </p:nvGrpSpPr>
          <p:grpSpPr>
            <a:xfrm>
              <a:off x="1946" y="973792"/>
              <a:ext cx="3183820" cy="916951"/>
              <a:chOff x="0" y="0"/>
              <a:chExt cx="3183818" cy="916950"/>
            </a:xfrm>
          </p:grpSpPr>
          <p:sp>
            <p:nvSpPr>
              <p:cNvPr id="1522"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23" name="Image" descr="Image"/>
              <p:cNvPicPr>
                <a:picLocks noChangeAspect="1"/>
              </p:cNvPicPr>
              <p:nvPr/>
            </p:nvPicPr>
            <p:blipFill>
              <a:blip r:embed="rId10">
                <a:extLst/>
              </a:blip>
              <a:stretch>
                <a:fillRect/>
              </a:stretch>
            </p:blipFill>
            <p:spPr>
              <a:xfrm>
                <a:off x="2689274" y="343224"/>
                <a:ext cx="423081" cy="442700"/>
              </a:xfrm>
              <a:prstGeom prst="rect">
                <a:avLst/>
              </a:prstGeom>
              <a:ln w="12700" cap="flat">
                <a:noFill/>
                <a:miter lim="400000"/>
              </a:ln>
              <a:effectLst/>
            </p:spPr>
          </p:pic>
          <p:pic>
            <p:nvPicPr>
              <p:cNvPr id="1524" name="Image" descr="Image"/>
              <p:cNvPicPr>
                <a:picLocks noChangeAspect="1"/>
              </p:cNvPicPr>
              <p:nvPr/>
            </p:nvPicPr>
            <p:blipFill>
              <a:blip r:embed="rId16">
                <a:extLst/>
              </a:blip>
              <a:stretch>
                <a:fillRect/>
              </a:stretch>
            </p:blipFill>
            <p:spPr>
              <a:xfrm>
                <a:off x="2710842" y="25138"/>
                <a:ext cx="372221" cy="341671"/>
              </a:xfrm>
              <a:prstGeom prst="rect">
                <a:avLst/>
              </a:prstGeom>
              <a:ln w="12700" cap="flat">
                <a:noFill/>
                <a:miter lim="400000"/>
              </a:ln>
              <a:effectLst/>
            </p:spPr>
          </p:pic>
          <p:sp>
            <p:nvSpPr>
              <p:cNvPr id="1525"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26" name="Image" descr="Image"/>
              <p:cNvPicPr>
                <a:picLocks noChangeAspect="1"/>
              </p:cNvPicPr>
              <p:nvPr/>
            </p:nvPicPr>
            <p:blipFill>
              <a:blip r:embed="rId15">
                <a:extLst/>
              </a:blip>
              <a:stretch>
                <a:fillRect/>
              </a:stretch>
            </p:blipFill>
            <p:spPr>
              <a:xfrm>
                <a:off x="84891" y="441195"/>
                <a:ext cx="392647" cy="424081"/>
              </a:xfrm>
              <a:prstGeom prst="rect">
                <a:avLst/>
              </a:prstGeom>
              <a:ln w="12700" cap="flat">
                <a:noFill/>
                <a:miter lim="400000"/>
              </a:ln>
              <a:effectLst/>
            </p:spPr>
          </p:pic>
          <p:pic>
            <p:nvPicPr>
              <p:cNvPr id="1527" name="Image" descr="Image"/>
              <p:cNvPicPr>
                <a:picLocks noChangeAspect="1"/>
              </p:cNvPicPr>
              <p:nvPr/>
            </p:nvPicPr>
            <p:blipFill>
              <a:blip r:embed="rId16">
                <a:extLst/>
              </a:blip>
              <a:stretch>
                <a:fillRect/>
              </a:stretch>
            </p:blipFill>
            <p:spPr>
              <a:xfrm>
                <a:off x="116708" y="104699"/>
                <a:ext cx="392647" cy="360423"/>
              </a:xfrm>
              <a:prstGeom prst="rect">
                <a:avLst/>
              </a:prstGeom>
              <a:ln w="12700" cap="flat">
                <a:noFill/>
                <a:miter lim="400000"/>
              </a:ln>
              <a:effectLst/>
            </p:spPr>
          </p:pic>
          <p:sp>
            <p:nvSpPr>
              <p:cNvPr id="1528"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29" name="Image" descr="Image"/>
              <p:cNvPicPr>
                <a:picLocks noChangeAspect="1"/>
              </p:cNvPicPr>
              <p:nvPr/>
            </p:nvPicPr>
            <p:blipFill>
              <a:blip r:embed="rId14">
                <a:extLst/>
              </a:blip>
              <a:stretch>
                <a:fillRect/>
              </a:stretch>
            </p:blipFill>
            <p:spPr>
              <a:xfrm>
                <a:off x="2026409" y="362336"/>
                <a:ext cx="387197" cy="433199"/>
              </a:xfrm>
              <a:prstGeom prst="rect">
                <a:avLst/>
              </a:prstGeom>
              <a:ln w="12700" cap="flat">
                <a:noFill/>
                <a:miter lim="400000"/>
              </a:ln>
              <a:effectLst/>
            </p:spPr>
          </p:pic>
          <p:pic>
            <p:nvPicPr>
              <p:cNvPr id="1530" name="Image" descr="Image"/>
              <p:cNvPicPr>
                <a:picLocks noChangeAspect="1"/>
              </p:cNvPicPr>
              <p:nvPr/>
            </p:nvPicPr>
            <p:blipFill>
              <a:blip r:embed="rId16">
                <a:extLst/>
              </a:blip>
              <a:stretch>
                <a:fillRect/>
              </a:stretch>
            </p:blipFill>
            <p:spPr>
              <a:xfrm>
                <a:off x="2026409" y="26327"/>
                <a:ext cx="387197" cy="355417"/>
              </a:xfrm>
              <a:prstGeom prst="rect">
                <a:avLst/>
              </a:prstGeom>
              <a:ln w="12700" cap="flat">
                <a:noFill/>
                <a:miter lim="400000"/>
              </a:ln>
              <a:effectLst/>
            </p:spPr>
          </p:pic>
          <p:sp>
            <p:nvSpPr>
              <p:cNvPr id="1531"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32"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1533" name="Image" descr="Image"/>
              <p:cNvPicPr>
                <a:picLocks noChangeAspect="1"/>
              </p:cNvPicPr>
              <p:nvPr/>
            </p:nvPicPr>
            <p:blipFill>
              <a:blip r:embed="rId16">
                <a:extLst/>
              </a:blip>
              <a:stretch>
                <a:fillRect/>
              </a:stretch>
            </p:blipFill>
            <p:spPr>
              <a:xfrm>
                <a:off x="1401607" y="85880"/>
                <a:ext cx="380610" cy="349374"/>
              </a:xfrm>
              <a:prstGeom prst="rect">
                <a:avLst/>
              </a:prstGeom>
              <a:ln w="12700" cap="flat">
                <a:noFill/>
                <a:miter lim="400000"/>
              </a:ln>
              <a:effectLst/>
            </p:spPr>
          </p:pic>
          <p:sp>
            <p:nvSpPr>
              <p:cNvPr id="1534"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537" name="Group"/>
              <p:cNvGrpSpPr/>
              <p:nvPr/>
            </p:nvGrpSpPr>
            <p:grpSpPr>
              <a:xfrm>
                <a:off x="695839" y="58667"/>
                <a:ext cx="477154" cy="744319"/>
                <a:chOff x="0" y="0"/>
                <a:chExt cx="477152" cy="744318"/>
              </a:xfrm>
            </p:grpSpPr>
            <p:pic>
              <p:nvPicPr>
                <p:cNvPr id="1535" name="Image" descr="Image"/>
                <p:cNvPicPr>
                  <a:picLocks noChangeAspect="1"/>
                </p:cNvPicPr>
                <p:nvPr/>
              </p:nvPicPr>
              <p:blipFill>
                <a:blip r:embed="rId6">
                  <a:extLst/>
                </a:blip>
                <a:stretch>
                  <a:fillRect/>
                </a:stretch>
              </p:blipFill>
              <p:spPr>
                <a:xfrm>
                  <a:off x="-1" y="330220"/>
                  <a:ext cx="456720" cy="414099"/>
                </a:xfrm>
                <a:prstGeom prst="rect">
                  <a:avLst/>
                </a:prstGeom>
                <a:ln w="12700" cap="flat">
                  <a:noFill/>
                  <a:miter lim="400000"/>
                </a:ln>
                <a:effectLst/>
              </p:spPr>
            </p:pic>
            <p:pic>
              <p:nvPicPr>
                <p:cNvPr id="1536" name="Image" descr="Image"/>
                <p:cNvPicPr>
                  <a:picLocks noChangeAspect="1"/>
                </p:cNvPicPr>
                <p:nvPr/>
              </p:nvPicPr>
              <p:blipFill>
                <a:blip r:embed="rId16">
                  <a:extLst/>
                </a:blip>
                <a:stretch>
                  <a:fillRect/>
                </a:stretch>
              </p:blipFill>
              <p:spPr>
                <a:xfrm>
                  <a:off x="96796" y="-1"/>
                  <a:ext cx="380357" cy="349138"/>
                </a:xfrm>
                <a:prstGeom prst="rect">
                  <a:avLst/>
                </a:prstGeom>
                <a:ln w="12700" cap="flat">
                  <a:noFill/>
                  <a:miter lim="400000"/>
                </a:ln>
                <a:effectLst/>
              </p:spPr>
            </p:pic>
          </p:grpSp>
        </p:grpSp>
        <p:grpSp>
          <p:nvGrpSpPr>
            <p:cNvPr id="1555" name="Group"/>
            <p:cNvGrpSpPr/>
            <p:nvPr/>
          </p:nvGrpSpPr>
          <p:grpSpPr>
            <a:xfrm>
              <a:off x="1946" y="-1"/>
              <a:ext cx="3183820" cy="916952"/>
              <a:chOff x="0" y="0"/>
              <a:chExt cx="3183818" cy="916950"/>
            </a:xfrm>
          </p:grpSpPr>
          <p:sp>
            <p:nvSpPr>
              <p:cNvPr id="1539"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40" name="Image" descr="Image"/>
              <p:cNvPicPr>
                <a:picLocks noChangeAspect="1"/>
              </p:cNvPicPr>
              <p:nvPr/>
            </p:nvPicPr>
            <p:blipFill>
              <a:blip r:embed="rId10">
                <a:extLst/>
              </a:blip>
              <a:stretch>
                <a:fillRect/>
              </a:stretch>
            </p:blipFill>
            <p:spPr>
              <a:xfrm>
                <a:off x="2689274" y="343226"/>
                <a:ext cx="423081" cy="442698"/>
              </a:xfrm>
              <a:prstGeom prst="rect">
                <a:avLst/>
              </a:prstGeom>
              <a:ln w="12700" cap="flat">
                <a:noFill/>
                <a:miter lim="400000"/>
              </a:ln>
              <a:effectLst/>
            </p:spPr>
          </p:pic>
          <p:pic>
            <p:nvPicPr>
              <p:cNvPr id="1541" name="Image" descr="Image"/>
              <p:cNvPicPr>
                <a:picLocks noChangeAspect="1"/>
              </p:cNvPicPr>
              <p:nvPr/>
            </p:nvPicPr>
            <p:blipFill>
              <a:blip r:embed="rId16">
                <a:extLst/>
              </a:blip>
              <a:stretch>
                <a:fillRect/>
              </a:stretch>
            </p:blipFill>
            <p:spPr>
              <a:xfrm>
                <a:off x="2710842" y="25140"/>
                <a:ext cx="372221" cy="341671"/>
              </a:xfrm>
              <a:prstGeom prst="rect">
                <a:avLst/>
              </a:prstGeom>
              <a:ln w="12700" cap="flat">
                <a:noFill/>
                <a:miter lim="400000"/>
              </a:ln>
              <a:effectLst/>
            </p:spPr>
          </p:pic>
          <p:sp>
            <p:nvSpPr>
              <p:cNvPr id="1542"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43" name="Image" descr="Image"/>
              <p:cNvPicPr>
                <a:picLocks noChangeAspect="1"/>
              </p:cNvPicPr>
              <p:nvPr/>
            </p:nvPicPr>
            <p:blipFill>
              <a:blip r:embed="rId15">
                <a:extLst/>
              </a:blip>
              <a:stretch>
                <a:fillRect/>
              </a:stretch>
            </p:blipFill>
            <p:spPr>
              <a:xfrm>
                <a:off x="84891" y="441195"/>
                <a:ext cx="392647" cy="424081"/>
              </a:xfrm>
              <a:prstGeom prst="rect">
                <a:avLst/>
              </a:prstGeom>
              <a:ln w="12700" cap="flat">
                <a:noFill/>
                <a:miter lim="400000"/>
              </a:ln>
              <a:effectLst/>
            </p:spPr>
          </p:pic>
          <p:pic>
            <p:nvPicPr>
              <p:cNvPr id="1544" name="Image" descr="Image"/>
              <p:cNvPicPr>
                <a:picLocks noChangeAspect="1"/>
              </p:cNvPicPr>
              <p:nvPr/>
            </p:nvPicPr>
            <p:blipFill>
              <a:blip r:embed="rId16">
                <a:extLst/>
              </a:blip>
              <a:stretch>
                <a:fillRect/>
              </a:stretch>
            </p:blipFill>
            <p:spPr>
              <a:xfrm>
                <a:off x="116708" y="104701"/>
                <a:ext cx="392647" cy="360421"/>
              </a:xfrm>
              <a:prstGeom prst="rect">
                <a:avLst/>
              </a:prstGeom>
              <a:ln w="12700" cap="flat">
                <a:noFill/>
                <a:miter lim="400000"/>
              </a:ln>
              <a:effectLst/>
            </p:spPr>
          </p:pic>
          <p:sp>
            <p:nvSpPr>
              <p:cNvPr id="1545"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46" name="Image" descr="Image"/>
              <p:cNvPicPr>
                <a:picLocks noChangeAspect="1"/>
              </p:cNvPicPr>
              <p:nvPr/>
            </p:nvPicPr>
            <p:blipFill>
              <a:blip r:embed="rId14">
                <a:extLst/>
              </a:blip>
              <a:stretch>
                <a:fillRect/>
              </a:stretch>
            </p:blipFill>
            <p:spPr>
              <a:xfrm>
                <a:off x="2026409" y="362338"/>
                <a:ext cx="387197" cy="433197"/>
              </a:xfrm>
              <a:prstGeom prst="rect">
                <a:avLst/>
              </a:prstGeom>
              <a:ln w="12700" cap="flat">
                <a:noFill/>
                <a:miter lim="400000"/>
              </a:ln>
              <a:effectLst/>
            </p:spPr>
          </p:pic>
          <p:pic>
            <p:nvPicPr>
              <p:cNvPr id="1547" name="Image" descr="Image"/>
              <p:cNvPicPr>
                <a:picLocks noChangeAspect="1"/>
              </p:cNvPicPr>
              <p:nvPr/>
            </p:nvPicPr>
            <p:blipFill>
              <a:blip r:embed="rId16">
                <a:extLst/>
              </a:blip>
              <a:stretch>
                <a:fillRect/>
              </a:stretch>
            </p:blipFill>
            <p:spPr>
              <a:xfrm>
                <a:off x="2026409" y="26329"/>
                <a:ext cx="387197" cy="355417"/>
              </a:xfrm>
              <a:prstGeom prst="rect">
                <a:avLst/>
              </a:prstGeom>
              <a:ln w="12700" cap="flat">
                <a:noFill/>
                <a:miter lim="400000"/>
              </a:ln>
              <a:effectLst/>
            </p:spPr>
          </p:pic>
          <p:sp>
            <p:nvSpPr>
              <p:cNvPr id="1548"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549"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1550" name="Image" descr="Image"/>
              <p:cNvPicPr>
                <a:picLocks noChangeAspect="1"/>
              </p:cNvPicPr>
              <p:nvPr/>
            </p:nvPicPr>
            <p:blipFill>
              <a:blip r:embed="rId16">
                <a:extLst/>
              </a:blip>
              <a:stretch>
                <a:fillRect/>
              </a:stretch>
            </p:blipFill>
            <p:spPr>
              <a:xfrm>
                <a:off x="1401607" y="85882"/>
                <a:ext cx="380610" cy="349372"/>
              </a:xfrm>
              <a:prstGeom prst="rect">
                <a:avLst/>
              </a:prstGeom>
              <a:ln w="12700" cap="flat">
                <a:noFill/>
                <a:miter lim="400000"/>
              </a:ln>
              <a:effectLst/>
            </p:spPr>
          </p:pic>
          <p:sp>
            <p:nvSpPr>
              <p:cNvPr id="1551"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554" name="Group"/>
              <p:cNvGrpSpPr/>
              <p:nvPr/>
            </p:nvGrpSpPr>
            <p:grpSpPr>
              <a:xfrm>
                <a:off x="695839" y="58668"/>
                <a:ext cx="477154" cy="744317"/>
                <a:chOff x="0" y="0"/>
                <a:chExt cx="477152" cy="744316"/>
              </a:xfrm>
            </p:grpSpPr>
            <p:pic>
              <p:nvPicPr>
                <p:cNvPr id="1552" name="Image" descr="Image"/>
                <p:cNvPicPr>
                  <a:picLocks noChangeAspect="1"/>
                </p:cNvPicPr>
                <p:nvPr/>
              </p:nvPicPr>
              <p:blipFill>
                <a:blip r:embed="rId6">
                  <a:extLst/>
                </a:blip>
                <a:stretch>
                  <a:fillRect/>
                </a:stretch>
              </p:blipFill>
              <p:spPr>
                <a:xfrm>
                  <a:off x="-1" y="330218"/>
                  <a:ext cx="456720" cy="414099"/>
                </a:xfrm>
                <a:prstGeom prst="rect">
                  <a:avLst/>
                </a:prstGeom>
                <a:ln w="12700" cap="flat">
                  <a:noFill/>
                  <a:miter lim="400000"/>
                </a:ln>
                <a:effectLst/>
              </p:spPr>
            </p:pic>
            <p:pic>
              <p:nvPicPr>
                <p:cNvPr id="1553" name="Image" descr="Image"/>
                <p:cNvPicPr>
                  <a:picLocks noChangeAspect="1"/>
                </p:cNvPicPr>
                <p:nvPr/>
              </p:nvPicPr>
              <p:blipFill>
                <a:blip r:embed="rId16">
                  <a:extLst/>
                </a:blip>
                <a:stretch>
                  <a:fillRect/>
                </a:stretch>
              </p:blipFill>
              <p:spPr>
                <a:xfrm>
                  <a:off x="96796" y="-1"/>
                  <a:ext cx="380357" cy="349136"/>
                </a:xfrm>
                <a:prstGeom prst="rect">
                  <a:avLst/>
                </a:prstGeom>
                <a:ln w="12700" cap="flat">
                  <a:noFill/>
                  <a:miter lim="400000"/>
                </a:ln>
                <a:effectLst/>
              </p:spPr>
            </p:pic>
          </p:grpSp>
        </p:grpSp>
      </p:gr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0" name="Dingbat X"/>
          <p:cNvSpPr/>
          <p:nvPr/>
        </p:nvSpPr>
        <p:spPr>
          <a:xfrm>
            <a:off x="6838784" y="1729987"/>
            <a:ext cx="799512" cy="944697"/>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a:miter lim="400000"/>
          </a:ln>
        </p:spPr>
        <p:txBody>
          <a:bodyPr lIns="50800" tIns="50800" rIns="50800" bIns="50800" anchor="ctr"/>
          <a:lstStyle/>
          <a:p>
            <a:pPr>
              <a:defRPr sz="2200">
                <a:solidFill>
                  <a:srgbClr val="FFFFFF"/>
                </a:solidFill>
                <a:latin typeface="Helvetica Neue Medium"/>
                <a:ea typeface="Helvetica Neue Medium"/>
                <a:cs typeface="Helvetica Neue Medium"/>
                <a:sym typeface="Helvetica Neue Medium"/>
              </a:defRPr>
            </a:pPr>
          </a:p>
        </p:txBody>
      </p:sp>
      <p:sp>
        <p:nvSpPr>
          <p:cNvPr id="1561" name="Dingbat X"/>
          <p:cNvSpPr/>
          <p:nvPr/>
        </p:nvSpPr>
        <p:spPr>
          <a:xfrm>
            <a:off x="6838784" y="3318767"/>
            <a:ext cx="799512" cy="944696"/>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a:miter lim="400000"/>
          </a:ln>
        </p:spPr>
        <p:txBody>
          <a:bodyPr lIns="50800" tIns="50800" rIns="50800" bIns="50800" anchor="ctr"/>
          <a:lstStyle/>
          <a:p>
            <a:pPr>
              <a:defRPr sz="2200">
                <a:solidFill>
                  <a:srgbClr val="FFFFFF"/>
                </a:solidFill>
                <a:latin typeface="Helvetica Neue Medium"/>
                <a:ea typeface="Helvetica Neue Medium"/>
                <a:cs typeface="Helvetica Neue Medium"/>
                <a:sym typeface="Helvetica Neue Medium"/>
              </a:defRPr>
            </a:pPr>
          </a:p>
        </p:txBody>
      </p:sp>
      <p:sp>
        <p:nvSpPr>
          <p:cNvPr id="1562" name="Dingbat X"/>
          <p:cNvSpPr/>
          <p:nvPr/>
        </p:nvSpPr>
        <p:spPr>
          <a:xfrm>
            <a:off x="6838784" y="4605110"/>
            <a:ext cx="799512" cy="944696"/>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a:miter lim="400000"/>
          </a:ln>
        </p:spPr>
        <p:txBody>
          <a:bodyPr lIns="50800" tIns="50800" rIns="50800" bIns="50800" anchor="ctr"/>
          <a:lstStyle/>
          <a:p>
            <a:pPr>
              <a:defRPr sz="2200">
                <a:solidFill>
                  <a:srgbClr val="FFFFFF"/>
                </a:solidFill>
                <a:latin typeface="Helvetica Neue Medium"/>
                <a:ea typeface="Helvetica Neue Medium"/>
                <a:cs typeface="Helvetica Neue Medium"/>
                <a:sym typeface="Helvetica Neue Medium"/>
              </a:defRPr>
            </a:pPr>
          </a:p>
        </p:txBody>
      </p:sp>
      <p:sp>
        <p:nvSpPr>
          <p:cNvPr id="1563" name="Dingbat X"/>
          <p:cNvSpPr/>
          <p:nvPr/>
        </p:nvSpPr>
        <p:spPr>
          <a:xfrm>
            <a:off x="8206154" y="1729987"/>
            <a:ext cx="799510" cy="944697"/>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a:miter lim="400000"/>
          </a:ln>
        </p:spPr>
        <p:txBody>
          <a:bodyPr lIns="50800" tIns="50800" rIns="50800" bIns="50800" anchor="ctr"/>
          <a:lstStyle/>
          <a:p>
            <a:pPr>
              <a:defRPr sz="2200">
                <a:solidFill>
                  <a:srgbClr val="FFFFFF"/>
                </a:solidFill>
                <a:latin typeface="Helvetica Neue Medium"/>
                <a:ea typeface="Helvetica Neue Medium"/>
                <a:cs typeface="Helvetica Neue Medium"/>
                <a:sym typeface="Helvetica Neue Medium"/>
              </a:defRPr>
            </a:pPr>
          </a:p>
        </p:txBody>
      </p:sp>
      <p:grpSp>
        <p:nvGrpSpPr>
          <p:cNvPr id="1645" name="Group 387"/>
          <p:cNvGrpSpPr/>
          <p:nvPr/>
        </p:nvGrpSpPr>
        <p:grpSpPr>
          <a:xfrm>
            <a:off x="3811233" y="1712759"/>
            <a:ext cx="5456634" cy="5532524"/>
            <a:chOff x="-4" y="-2"/>
            <a:chExt cx="5456632" cy="5532523"/>
          </a:xfrm>
        </p:grpSpPr>
        <p:grpSp>
          <p:nvGrpSpPr>
            <p:cNvPr id="1636" name="Group"/>
            <p:cNvGrpSpPr/>
            <p:nvPr/>
          </p:nvGrpSpPr>
          <p:grpSpPr>
            <a:xfrm>
              <a:off x="-5" y="-3"/>
              <a:ext cx="5456634" cy="5532525"/>
              <a:chOff x="-3" y="0"/>
              <a:chExt cx="5456632" cy="5532523"/>
            </a:xfrm>
          </p:grpSpPr>
          <p:pic>
            <p:nvPicPr>
              <p:cNvPr id="1564" name="Screen Shot 2019-06-18 at 10.29.53 AM.png" descr="Screen Shot 2019-06-18 at 10.29.53 AM.png"/>
              <p:cNvPicPr>
                <a:picLocks noChangeAspect="1"/>
              </p:cNvPicPr>
              <p:nvPr/>
            </p:nvPicPr>
            <p:blipFill>
              <a:blip r:embed="rId3">
                <a:extLst/>
              </a:blip>
              <a:stretch>
                <a:fillRect/>
              </a:stretch>
            </p:blipFill>
            <p:spPr>
              <a:xfrm>
                <a:off x="9145" y="-1"/>
                <a:ext cx="2615719" cy="2642590"/>
              </a:xfrm>
              <a:prstGeom prst="rect">
                <a:avLst/>
              </a:prstGeom>
              <a:ln w="12700" cap="flat">
                <a:noFill/>
                <a:miter lim="400000"/>
              </a:ln>
              <a:effectLst/>
            </p:spPr>
          </p:pic>
          <p:pic>
            <p:nvPicPr>
              <p:cNvPr id="1565" name="Screen Shot 2019-06-18 at 10.29.53 AM.png" descr="Screen Shot 2019-06-18 at 10.29.53 AM.png"/>
              <p:cNvPicPr>
                <a:picLocks noChangeAspect="1"/>
              </p:cNvPicPr>
              <p:nvPr/>
            </p:nvPicPr>
            <p:blipFill>
              <a:blip r:embed="rId3">
                <a:extLst/>
              </a:blip>
              <a:stretch>
                <a:fillRect/>
              </a:stretch>
            </p:blipFill>
            <p:spPr>
              <a:xfrm>
                <a:off x="2836336" y="-1"/>
                <a:ext cx="2615716" cy="2642590"/>
              </a:xfrm>
              <a:prstGeom prst="rect">
                <a:avLst/>
              </a:prstGeom>
              <a:ln w="12700" cap="flat">
                <a:noFill/>
                <a:miter lim="400000"/>
              </a:ln>
              <a:effectLst/>
            </p:spPr>
          </p:pic>
          <p:pic>
            <p:nvPicPr>
              <p:cNvPr id="1566" name="Screen Shot 2019-06-18 at 10.29.53 AM.png" descr="Screen Shot 2019-06-18 at 10.29.53 AM.png"/>
              <p:cNvPicPr>
                <a:picLocks noChangeAspect="1"/>
              </p:cNvPicPr>
              <p:nvPr/>
            </p:nvPicPr>
            <p:blipFill>
              <a:blip r:embed="rId3">
                <a:extLst/>
              </a:blip>
              <a:stretch>
                <a:fillRect/>
              </a:stretch>
            </p:blipFill>
            <p:spPr>
              <a:xfrm>
                <a:off x="9145" y="2889931"/>
                <a:ext cx="2615719" cy="2642592"/>
              </a:xfrm>
              <a:prstGeom prst="rect">
                <a:avLst/>
              </a:prstGeom>
              <a:ln w="12700" cap="flat">
                <a:noFill/>
                <a:miter lim="400000"/>
              </a:ln>
              <a:effectLst/>
            </p:spPr>
          </p:pic>
          <p:pic>
            <p:nvPicPr>
              <p:cNvPr id="1567" name="Screen Shot 2019-06-18 at 10.29.53 AM.png" descr="Screen Shot 2019-06-18 at 10.29.53 AM.png"/>
              <p:cNvPicPr>
                <a:picLocks noChangeAspect="1"/>
              </p:cNvPicPr>
              <p:nvPr/>
            </p:nvPicPr>
            <p:blipFill>
              <a:blip r:embed="rId3">
                <a:extLst/>
              </a:blip>
              <a:stretch>
                <a:fillRect/>
              </a:stretch>
            </p:blipFill>
            <p:spPr>
              <a:xfrm>
                <a:off x="2836336" y="2889931"/>
                <a:ext cx="2615716" cy="2642592"/>
              </a:xfrm>
              <a:prstGeom prst="rect">
                <a:avLst/>
              </a:prstGeom>
              <a:ln w="12700" cap="flat">
                <a:noFill/>
                <a:miter lim="400000"/>
              </a:ln>
              <a:effectLst/>
            </p:spPr>
          </p:pic>
          <p:grpSp>
            <p:nvGrpSpPr>
              <p:cNvPr id="1584" name="Group"/>
              <p:cNvGrpSpPr/>
              <p:nvPr/>
            </p:nvGrpSpPr>
            <p:grpSpPr>
              <a:xfrm>
                <a:off x="-4" y="2689291"/>
                <a:ext cx="2624873" cy="147659"/>
                <a:chOff x="-2" y="-1"/>
                <a:chExt cx="2624871" cy="147658"/>
              </a:xfrm>
            </p:grpSpPr>
            <p:grpSp>
              <p:nvGrpSpPr>
                <p:cNvPr id="1575" name="Group"/>
                <p:cNvGrpSpPr/>
                <p:nvPr/>
              </p:nvGrpSpPr>
              <p:grpSpPr>
                <a:xfrm>
                  <a:off x="-3" y="6285"/>
                  <a:ext cx="1277073" cy="141372"/>
                  <a:chOff x="-1" y="-1"/>
                  <a:chExt cx="1277071" cy="141371"/>
                </a:xfrm>
              </p:grpSpPr>
              <p:pic>
                <p:nvPicPr>
                  <p:cNvPr id="1568" name="Image" descr="Image"/>
                  <p:cNvPicPr>
                    <a:picLocks noChangeAspect="1"/>
                  </p:cNvPicPr>
                  <p:nvPr/>
                </p:nvPicPr>
                <p:blipFill>
                  <a:blip r:embed="rId4">
                    <a:extLst/>
                  </a:blip>
                  <a:stretch>
                    <a:fillRect/>
                  </a:stretch>
                </p:blipFill>
                <p:spPr>
                  <a:xfrm>
                    <a:off x="-2" y="-2"/>
                    <a:ext cx="167126" cy="134912"/>
                  </a:xfrm>
                  <a:prstGeom prst="rect">
                    <a:avLst/>
                  </a:prstGeom>
                  <a:ln w="12700" cap="flat">
                    <a:noFill/>
                    <a:miter lim="400000"/>
                  </a:ln>
                  <a:effectLst/>
                </p:spPr>
              </p:pic>
              <p:pic>
                <p:nvPicPr>
                  <p:cNvPr id="1569" name="Image" descr="Image"/>
                  <p:cNvPicPr>
                    <a:picLocks noChangeAspect="1"/>
                  </p:cNvPicPr>
                  <p:nvPr/>
                </p:nvPicPr>
                <p:blipFill>
                  <a:blip r:embed="rId4">
                    <a:extLst/>
                  </a:blip>
                  <a:stretch>
                    <a:fillRect/>
                  </a:stretch>
                </p:blipFill>
                <p:spPr>
                  <a:xfrm>
                    <a:off x="185299" y="-2"/>
                    <a:ext cx="167125" cy="134912"/>
                  </a:xfrm>
                  <a:prstGeom prst="rect">
                    <a:avLst/>
                  </a:prstGeom>
                  <a:ln w="12700" cap="flat">
                    <a:noFill/>
                    <a:miter lim="400000"/>
                  </a:ln>
                  <a:effectLst/>
                </p:spPr>
              </p:pic>
              <p:pic>
                <p:nvPicPr>
                  <p:cNvPr id="1570" name="Image" descr="Image"/>
                  <p:cNvPicPr>
                    <a:picLocks noChangeAspect="1"/>
                  </p:cNvPicPr>
                  <p:nvPr/>
                </p:nvPicPr>
                <p:blipFill>
                  <a:blip r:embed="rId4">
                    <a:extLst/>
                  </a:blip>
                  <a:stretch>
                    <a:fillRect/>
                  </a:stretch>
                </p:blipFill>
                <p:spPr>
                  <a:xfrm>
                    <a:off x="369670" y="-2"/>
                    <a:ext cx="167126" cy="134912"/>
                  </a:xfrm>
                  <a:prstGeom prst="rect">
                    <a:avLst/>
                  </a:prstGeom>
                  <a:ln w="12700" cap="flat">
                    <a:noFill/>
                    <a:miter lim="400000"/>
                  </a:ln>
                  <a:effectLst/>
                </p:spPr>
              </p:pic>
              <p:pic>
                <p:nvPicPr>
                  <p:cNvPr id="1571" name="Image" descr="Image"/>
                  <p:cNvPicPr>
                    <a:picLocks noChangeAspect="1"/>
                  </p:cNvPicPr>
                  <p:nvPr/>
                </p:nvPicPr>
                <p:blipFill>
                  <a:blip r:embed="rId4">
                    <a:extLst/>
                  </a:blip>
                  <a:stretch>
                    <a:fillRect/>
                  </a:stretch>
                </p:blipFill>
                <p:spPr>
                  <a:xfrm>
                    <a:off x="554971" y="-2"/>
                    <a:ext cx="167126" cy="134912"/>
                  </a:xfrm>
                  <a:prstGeom prst="rect">
                    <a:avLst/>
                  </a:prstGeom>
                  <a:ln w="12700" cap="flat">
                    <a:noFill/>
                    <a:miter lim="400000"/>
                  </a:ln>
                  <a:effectLst/>
                </p:spPr>
              </p:pic>
              <p:pic>
                <p:nvPicPr>
                  <p:cNvPr id="1572" name="Image" descr="Image"/>
                  <p:cNvPicPr>
                    <a:picLocks noChangeAspect="1"/>
                  </p:cNvPicPr>
                  <p:nvPr/>
                </p:nvPicPr>
                <p:blipFill>
                  <a:blip r:embed="rId4">
                    <a:extLst/>
                  </a:blip>
                  <a:stretch>
                    <a:fillRect/>
                  </a:stretch>
                </p:blipFill>
                <p:spPr>
                  <a:xfrm>
                    <a:off x="740272" y="-2"/>
                    <a:ext cx="167126" cy="134912"/>
                  </a:xfrm>
                  <a:prstGeom prst="rect">
                    <a:avLst/>
                  </a:prstGeom>
                  <a:ln w="12700" cap="flat">
                    <a:noFill/>
                    <a:miter lim="400000"/>
                  </a:ln>
                  <a:effectLst/>
                </p:spPr>
              </p:pic>
              <p:pic>
                <p:nvPicPr>
                  <p:cNvPr id="1573" name="Image" descr="Image"/>
                  <p:cNvPicPr>
                    <a:picLocks noChangeAspect="1"/>
                  </p:cNvPicPr>
                  <p:nvPr/>
                </p:nvPicPr>
                <p:blipFill>
                  <a:blip r:embed="rId4">
                    <a:extLst/>
                  </a:blip>
                  <a:stretch>
                    <a:fillRect/>
                  </a:stretch>
                </p:blipFill>
                <p:spPr>
                  <a:xfrm>
                    <a:off x="924644" y="-2"/>
                    <a:ext cx="167126" cy="134912"/>
                  </a:xfrm>
                  <a:prstGeom prst="rect">
                    <a:avLst/>
                  </a:prstGeom>
                  <a:ln w="12700" cap="flat">
                    <a:noFill/>
                    <a:miter lim="400000"/>
                  </a:ln>
                  <a:effectLst/>
                </p:spPr>
              </p:pic>
              <p:pic>
                <p:nvPicPr>
                  <p:cNvPr id="1574" name="Image" descr="Image"/>
                  <p:cNvPicPr>
                    <a:picLocks noChangeAspect="1"/>
                  </p:cNvPicPr>
                  <p:nvPr/>
                </p:nvPicPr>
                <p:blipFill>
                  <a:blip r:embed="rId4">
                    <a:extLst/>
                  </a:blip>
                  <a:stretch>
                    <a:fillRect/>
                  </a:stretch>
                </p:blipFill>
                <p:spPr>
                  <a:xfrm>
                    <a:off x="1109945" y="6459"/>
                    <a:ext cx="167126" cy="134912"/>
                  </a:xfrm>
                  <a:prstGeom prst="rect">
                    <a:avLst/>
                  </a:prstGeom>
                  <a:ln w="12700" cap="flat">
                    <a:noFill/>
                    <a:miter lim="400000"/>
                  </a:ln>
                  <a:effectLst/>
                </p:spPr>
              </p:pic>
            </p:grpSp>
            <p:grpSp>
              <p:nvGrpSpPr>
                <p:cNvPr id="1583" name="Group"/>
                <p:cNvGrpSpPr/>
                <p:nvPr/>
              </p:nvGrpSpPr>
              <p:grpSpPr>
                <a:xfrm>
                  <a:off x="1347796" y="-2"/>
                  <a:ext cx="1277074" cy="141373"/>
                  <a:chOff x="0" y="-1"/>
                  <a:chExt cx="1277072" cy="141372"/>
                </a:xfrm>
              </p:grpSpPr>
              <p:pic>
                <p:nvPicPr>
                  <p:cNvPr id="1576" name="Image" descr="Image"/>
                  <p:cNvPicPr>
                    <a:picLocks noChangeAspect="1"/>
                  </p:cNvPicPr>
                  <p:nvPr/>
                </p:nvPicPr>
                <p:blipFill>
                  <a:blip r:embed="rId4">
                    <a:extLst/>
                  </a:blip>
                  <a:stretch>
                    <a:fillRect/>
                  </a:stretch>
                </p:blipFill>
                <p:spPr>
                  <a:xfrm>
                    <a:off x="-1" y="-2"/>
                    <a:ext cx="167125" cy="134913"/>
                  </a:xfrm>
                  <a:prstGeom prst="rect">
                    <a:avLst/>
                  </a:prstGeom>
                  <a:ln w="12700" cap="flat">
                    <a:noFill/>
                    <a:miter lim="400000"/>
                  </a:ln>
                  <a:effectLst/>
                </p:spPr>
              </p:pic>
              <p:pic>
                <p:nvPicPr>
                  <p:cNvPr id="1577" name="Image" descr="Image"/>
                  <p:cNvPicPr>
                    <a:picLocks noChangeAspect="1"/>
                  </p:cNvPicPr>
                  <p:nvPr/>
                </p:nvPicPr>
                <p:blipFill>
                  <a:blip r:embed="rId4">
                    <a:extLst/>
                  </a:blip>
                  <a:stretch>
                    <a:fillRect/>
                  </a:stretch>
                </p:blipFill>
                <p:spPr>
                  <a:xfrm>
                    <a:off x="185299" y="-2"/>
                    <a:ext cx="167125" cy="134913"/>
                  </a:xfrm>
                  <a:prstGeom prst="rect">
                    <a:avLst/>
                  </a:prstGeom>
                  <a:ln w="12700" cap="flat">
                    <a:noFill/>
                    <a:miter lim="400000"/>
                  </a:ln>
                  <a:effectLst/>
                </p:spPr>
              </p:pic>
              <p:pic>
                <p:nvPicPr>
                  <p:cNvPr id="1578" name="Image" descr="Image"/>
                  <p:cNvPicPr>
                    <a:picLocks noChangeAspect="1"/>
                  </p:cNvPicPr>
                  <p:nvPr/>
                </p:nvPicPr>
                <p:blipFill>
                  <a:blip r:embed="rId4">
                    <a:extLst/>
                  </a:blip>
                  <a:stretch>
                    <a:fillRect/>
                  </a:stretch>
                </p:blipFill>
                <p:spPr>
                  <a:xfrm>
                    <a:off x="369671" y="-2"/>
                    <a:ext cx="167126" cy="134913"/>
                  </a:xfrm>
                  <a:prstGeom prst="rect">
                    <a:avLst/>
                  </a:prstGeom>
                  <a:ln w="12700" cap="flat">
                    <a:noFill/>
                    <a:miter lim="400000"/>
                  </a:ln>
                  <a:effectLst/>
                </p:spPr>
              </p:pic>
              <p:pic>
                <p:nvPicPr>
                  <p:cNvPr id="1579" name="Image" descr="Image"/>
                  <p:cNvPicPr>
                    <a:picLocks noChangeAspect="1"/>
                  </p:cNvPicPr>
                  <p:nvPr/>
                </p:nvPicPr>
                <p:blipFill>
                  <a:blip r:embed="rId4">
                    <a:extLst/>
                  </a:blip>
                  <a:stretch>
                    <a:fillRect/>
                  </a:stretch>
                </p:blipFill>
                <p:spPr>
                  <a:xfrm>
                    <a:off x="554972" y="-2"/>
                    <a:ext cx="167126" cy="134913"/>
                  </a:xfrm>
                  <a:prstGeom prst="rect">
                    <a:avLst/>
                  </a:prstGeom>
                  <a:ln w="12700" cap="flat">
                    <a:noFill/>
                    <a:miter lim="400000"/>
                  </a:ln>
                  <a:effectLst/>
                </p:spPr>
              </p:pic>
              <p:pic>
                <p:nvPicPr>
                  <p:cNvPr id="1580" name="Image" descr="Image"/>
                  <p:cNvPicPr>
                    <a:picLocks noChangeAspect="1"/>
                  </p:cNvPicPr>
                  <p:nvPr/>
                </p:nvPicPr>
                <p:blipFill>
                  <a:blip r:embed="rId4">
                    <a:extLst/>
                  </a:blip>
                  <a:stretch>
                    <a:fillRect/>
                  </a:stretch>
                </p:blipFill>
                <p:spPr>
                  <a:xfrm>
                    <a:off x="740273" y="-2"/>
                    <a:ext cx="167127" cy="134913"/>
                  </a:xfrm>
                  <a:prstGeom prst="rect">
                    <a:avLst/>
                  </a:prstGeom>
                  <a:ln w="12700" cap="flat">
                    <a:noFill/>
                    <a:miter lim="400000"/>
                  </a:ln>
                  <a:effectLst/>
                </p:spPr>
              </p:pic>
              <p:pic>
                <p:nvPicPr>
                  <p:cNvPr id="1581" name="Image" descr="Image"/>
                  <p:cNvPicPr>
                    <a:picLocks noChangeAspect="1"/>
                  </p:cNvPicPr>
                  <p:nvPr/>
                </p:nvPicPr>
                <p:blipFill>
                  <a:blip r:embed="rId4">
                    <a:extLst/>
                  </a:blip>
                  <a:stretch>
                    <a:fillRect/>
                  </a:stretch>
                </p:blipFill>
                <p:spPr>
                  <a:xfrm>
                    <a:off x="924646" y="-2"/>
                    <a:ext cx="167126" cy="134913"/>
                  </a:xfrm>
                  <a:prstGeom prst="rect">
                    <a:avLst/>
                  </a:prstGeom>
                  <a:ln w="12700" cap="flat">
                    <a:noFill/>
                    <a:miter lim="400000"/>
                  </a:ln>
                  <a:effectLst/>
                </p:spPr>
              </p:pic>
              <p:pic>
                <p:nvPicPr>
                  <p:cNvPr id="1582" name="Image" descr="Image"/>
                  <p:cNvPicPr>
                    <a:picLocks noChangeAspect="1"/>
                  </p:cNvPicPr>
                  <p:nvPr/>
                </p:nvPicPr>
                <p:blipFill>
                  <a:blip r:embed="rId4">
                    <a:extLst/>
                  </a:blip>
                  <a:stretch>
                    <a:fillRect/>
                  </a:stretch>
                </p:blipFill>
                <p:spPr>
                  <a:xfrm>
                    <a:off x="1109947" y="6460"/>
                    <a:ext cx="167125" cy="134912"/>
                  </a:xfrm>
                  <a:prstGeom prst="rect">
                    <a:avLst/>
                  </a:prstGeom>
                  <a:ln w="12700" cap="flat">
                    <a:noFill/>
                    <a:miter lim="400000"/>
                  </a:ln>
                  <a:effectLst/>
                </p:spPr>
              </p:pic>
            </p:grpSp>
          </p:grpSp>
          <p:grpSp>
            <p:nvGrpSpPr>
              <p:cNvPr id="1601" name="Group"/>
              <p:cNvGrpSpPr/>
              <p:nvPr/>
            </p:nvGrpSpPr>
            <p:grpSpPr>
              <a:xfrm>
                <a:off x="2619528" y="2960587"/>
                <a:ext cx="173852" cy="2501285"/>
                <a:chOff x="-1" y="-1"/>
                <a:chExt cx="173851" cy="2501283"/>
              </a:xfrm>
            </p:grpSpPr>
            <p:grpSp>
              <p:nvGrpSpPr>
                <p:cNvPr id="1592" name="Group"/>
                <p:cNvGrpSpPr/>
                <p:nvPr/>
              </p:nvGrpSpPr>
              <p:grpSpPr>
                <a:xfrm>
                  <a:off x="-2" y="1311098"/>
                  <a:ext cx="173852" cy="1190185"/>
                  <a:chOff x="-1" y="-1"/>
                  <a:chExt cx="173851" cy="1190183"/>
                </a:xfrm>
              </p:grpSpPr>
              <p:pic>
                <p:nvPicPr>
                  <p:cNvPr id="1585" name="Image" descr="Image"/>
                  <p:cNvPicPr>
                    <a:picLocks noChangeAspect="1"/>
                  </p:cNvPicPr>
                  <p:nvPr/>
                </p:nvPicPr>
                <p:blipFill>
                  <a:blip r:embed="rId4">
                    <a:extLst/>
                  </a:blip>
                  <a:stretch>
                    <a:fillRect/>
                  </a:stretch>
                </p:blipFill>
                <p:spPr>
                  <a:xfrm>
                    <a:off x="-2" y="-2"/>
                    <a:ext cx="173853" cy="140325"/>
                  </a:xfrm>
                  <a:prstGeom prst="rect">
                    <a:avLst/>
                  </a:prstGeom>
                  <a:ln w="12700" cap="flat">
                    <a:noFill/>
                    <a:miter lim="400000"/>
                  </a:ln>
                  <a:effectLst/>
                </p:spPr>
              </p:pic>
              <p:pic>
                <p:nvPicPr>
                  <p:cNvPr id="1586"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587" name="Image" descr="Image"/>
                  <p:cNvPicPr>
                    <a:picLocks noChangeAspect="1"/>
                  </p:cNvPicPr>
                  <p:nvPr/>
                </p:nvPicPr>
                <p:blipFill>
                  <a:blip r:embed="rId4">
                    <a:extLst/>
                  </a:blip>
                  <a:stretch>
                    <a:fillRect/>
                  </a:stretch>
                </p:blipFill>
                <p:spPr>
                  <a:xfrm>
                    <a:off x="-2" y="349950"/>
                    <a:ext cx="173853" cy="140327"/>
                  </a:xfrm>
                  <a:prstGeom prst="rect">
                    <a:avLst/>
                  </a:prstGeom>
                  <a:ln w="12700" cap="flat">
                    <a:noFill/>
                    <a:miter lim="400000"/>
                  </a:ln>
                  <a:effectLst/>
                </p:spPr>
              </p:pic>
              <p:pic>
                <p:nvPicPr>
                  <p:cNvPr id="1588" name="Image" descr="Image"/>
                  <p:cNvPicPr>
                    <a:picLocks noChangeAspect="1"/>
                  </p:cNvPicPr>
                  <p:nvPr/>
                </p:nvPicPr>
                <p:blipFill>
                  <a:blip r:embed="rId4">
                    <a:extLst/>
                  </a:blip>
                  <a:stretch>
                    <a:fillRect/>
                  </a:stretch>
                </p:blipFill>
                <p:spPr>
                  <a:xfrm>
                    <a:off x="-2" y="524930"/>
                    <a:ext cx="173853" cy="140323"/>
                  </a:xfrm>
                  <a:prstGeom prst="rect">
                    <a:avLst/>
                  </a:prstGeom>
                  <a:ln w="12700" cap="flat">
                    <a:noFill/>
                    <a:miter lim="400000"/>
                  </a:ln>
                  <a:effectLst/>
                </p:spPr>
              </p:pic>
              <p:pic>
                <p:nvPicPr>
                  <p:cNvPr id="1589"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590" name="Image" descr="Image"/>
                  <p:cNvPicPr>
                    <a:picLocks noChangeAspect="1"/>
                  </p:cNvPicPr>
                  <p:nvPr/>
                </p:nvPicPr>
                <p:blipFill>
                  <a:blip r:embed="rId4">
                    <a:extLst/>
                  </a:blip>
                  <a:stretch>
                    <a:fillRect/>
                  </a:stretch>
                </p:blipFill>
                <p:spPr>
                  <a:xfrm>
                    <a:off x="-2" y="874883"/>
                    <a:ext cx="173853" cy="140325"/>
                  </a:xfrm>
                  <a:prstGeom prst="rect">
                    <a:avLst/>
                  </a:prstGeom>
                  <a:ln w="12700" cap="flat">
                    <a:noFill/>
                    <a:miter lim="400000"/>
                  </a:ln>
                  <a:effectLst/>
                </p:spPr>
              </p:pic>
              <p:pic>
                <p:nvPicPr>
                  <p:cNvPr id="1591" name="Image" descr="Image"/>
                  <p:cNvPicPr>
                    <a:picLocks noChangeAspect="1"/>
                  </p:cNvPicPr>
                  <p:nvPr/>
                </p:nvPicPr>
                <p:blipFill>
                  <a:blip r:embed="rId4">
                    <a:extLst/>
                  </a:blip>
                  <a:stretch>
                    <a:fillRect/>
                  </a:stretch>
                </p:blipFill>
                <p:spPr>
                  <a:xfrm>
                    <a:off x="-2" y="1049860"/>
                    <a:ext cx="173853" cy="140323"/>
                  </a:xfrm>
                  <a:prstGeom prst="rect">
                    <a:avLst/>
                  </a:prstGeom>
                  <a:ln w="12700" cap="flat">
                    <a:noFill/>
                    <a:miter lim="400000"/>
                  </a:ln>
                  <a:effectLst/>
                </p:spPr>
              </p:pic>
            </p:grpSp>
            <p:grpSp>
              <p:nvGrpSpPr>
                <p:cNvPr id="1600" name="Group"/>
                <p:cNvGrpSpPr/>
                <p:nvPr/>
              </p:nvGrpSpPr>
              <p:grpSpPr>
                <a:xfrm>
                  <a:off x="-2" y="-2"/>
                  <a:ext cx="173852" cy="1190184"/>
                  <a:chOff x="-1" y="0"/>
                  <a:chExt cx="173851" cy="1190182"/>
                </a:xfrm>
              </p:grpSpPr>
              <p:pic>
                <p:nvPicPr>
                  <p:cNvPr id="1593" name="Image" descr="Image"/>
                  <p:cNvPicPr>
                    <a:picLocks noChangeAspect="1"/>
                  </p:cNvPicPr>
                  <p:nvPr/>
                </p:nvPicPr>
                <p:blipFill>
                  <a:blip r:embed="rId4">
                    <a:extLst/>
                  </a:blip>
                  <a:stretch>
                    <a:fillRect/>
                  </a:stretch>
                </p:blipFill>
                <p:spPr>
                  <a:xfrm>
                    <a:off x="-2" y="-1"/>
                    <a:ext cx="173853" cy="140324"/>
                  </a:xfrm>
                  <a:prstGeom prst="rect">
                    <a:avLst/>
                  </a:prstGeom>
                  <a:ln w="12700" cap="flat">
                    <a:noFill/>
                    <a:miter lim="400000"/>
                  </a:ln>
                  <a:effectLst/>
                </p:spPr>
              </p:pic>
              <p:pic>
                <p:nvPicPr>
                  <p:cNvPr id="1594"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595" name="Image" descr="Image"/>
                  <p:cNvPicPr>
                    <a:picLocks noChangeAspect="1"/>
                  </p:cNvPicPr>
                  <p:nvPr/>
                </p:nvPicPr>
                <p:blipFill>
                  <a:blip r:embed="rId4">
                    <a:extLst/>
                  </a:blip>
                  <a:stretch>
                    <a:fillRect/>
                  </a:stretch>
                </p:blipFill>
                <p:spPr>
                  <a:xfrm>
                    <a:off x="-2" y="349951"/>
                    <a:ext cx="173853" cy="140326"/>
                  </a:xfrm>
                  <a:prstGeom prst="rect">
                    <a:avLst/>
                  </a:prstGeom>
                  <a:ln w="12700" cap="flat">
                    <a:noFill/>
                    <a:miter lim="400000"/>
                  </a:ln>
                  <a:effectLst/>
                </p:spPr>
              </p:pic>
              <p:pic>
                <p:nvPicPr>
                  <p:cNvPr id="1596" name="Image" descr="Image"/>
                  <p:cNvPicPr>
                    <a:picLocks noChangeAspect="1"/>
                  </p:cNvPicPr>
                  <p:nvPr/>
                </p:nvPicPr>
                <p:blipFill>
                  <a:blip r:embed="rId4">
                    <a:extLst/>
                  </a:blip>
                  <a:stretch>
                    <a:fillRect/>
                  </a:stretch>
                </p:blipFill>
                <p:spPr>
                  <a:xfrm>
                    <a:off x="-2" y="524929"/>
                    <a:ext cx="173853" cy="140325"/>
                  </a:xfrm>
                  <a:prstGeom prst="rect">
                    <a:avLst/>
                  </a:prstGeom>
                  <a:ln w="12700" cap="flat">
                    <a:noFill/>
                    <a:miter lim="400000"/>
                  </a:ln>
                  <a:effectLst/>
                </p:spPr>
              </p:pic>
              <p:pic>
                <p:nvPicPr>
                  <p:cNvPr id="1597" name="Image" descr="Image"/>
                  <p:cNvPicPr>
                    <a:picLocks noChangeAspect="1"/>
                  </p:cNvPicPr>
                  <p:nvPr/>
                </p:nvPicPr>
                <p:blipFill>
                  <a:blip r:embed="rId4">
                    <a:extLst/>
                  </a:blip>
                  <a:stretch>
                    <a:fillRect/>
                  </a:stretch>
                </p:blipFill>
                <p:spPr>
                  <a:xfrm>
                    <a:off x="-2" y="699906"/>
                    <a:ext cx="173853" cy="140324"/>
                  </a:xfrm>
                  <a:prstGeom prst="rect">
                    <a:avLst/>
                  </a:prstGeom>
                  <a:ln w="12700" cap="flat">
                    <a:noFill/>
                    <a:miter lim="400000"/>
                  </a:ln>
                  <a:effectLst/>
                </p:spPr>
              </p:pic>
              <p:pic>
                <p:nvPicPr>
                  <p:cNvPr id="1598" name="Image" descr="Image"/>
                  <p:cNvPicPr>
                    <a:picLocks noChangeAspect="1"/>
                  </p:cNvPicPr>
                  <p:nvPr/>
                </p:nvPicPr>
                <p:blipFill>
                  <a:blip r:embed="rId4">
                    <a:extLst/>
                  </a:blip>
                  <a:stretch>
                    <a:fillRect/>
                  </a:stretch>
                </p:blipFill>
                <p:spPr>
                  <a:xfrm>
                    <a:off x="-2" y="874882"/>
                    <a:ext cx="173853" cy="140326"/>
                  </a:xfrm>
                  <a:prstGeom prst="rect">
                    <a:avLst/>
                  </a:prstGeom>
                  <a:ln w="12700" cap="flat">
                    <a:noFill/>
                    <a:miter lim="400000"/>
                  </a:ln>
                  <a:effectLst/>
                </p:spPr>
              </p:pic>
              <p:pic>
                <p:nvPicPr>
                  <p:cNvPr id="1599" name="Image" descr="Image"/>
                  <p:cNvPicPr>
                    <a:picLocks noChangeAspect="1"/>
                  </p:cNvPicPr>
                  <p:nvPr/>
                </p:nvPicPr>
                <p:blipFill>
                  <a:blip r:embed="rId4">
                    <a:extLst/>
                  </a:blip>
                  <a:stretch>
                    <a:fillRect/>
                  </a:stretch>
                </p:blipFill>
                <p:spPr>
                  <a:xfrm>
                    <a:off x="-2" y="1049860"/>
                    <a:ext cx="173853" cy="140323"/>
                  </a:xfrm>
                  <a:prstGeom prst="rect">
                    <a:avLst/>
                  </a:prstGeom>
                  <a:ln w="12700" cap="flat">
                    <a:noFill/>
                    <a:miter lim="400000"/>
                  </a:ln>
                  <a:effectLst/>
                </p:spPr>
              </p:pic>
            </p:grpSp>
          </p:grpSp>
          <p:grpSp>
            <p:nvGrpSpPr>
              <p:cNvPr id="1618" name="Group"/>
              <p:cNvGrpSpPr/>
              <p:nvPr/>
            </p:nvGrpSpPr>
            <p:grpSpPr>
              <a:xfrm>
                <a:off x="2628486" y="58083"/>
                <a:ext cx="173852" cy="2501285"/>
                <a:chOff x="-1" y="-2"/>
                <a:chExt cx="173851" cy="2501284"/>
              </a:xfrm>
            </p:grpSpPr>
            <p:grpSp>
              <p:nvGrpSpPr>
                <p:cNvPr id="1609" name="Group"/>
                <p:cNvGrpSpPr/>
                <p:nvPr/>
              </p:nvGrpSpPr>
              <p:grpSpPr>
                <a:xfrm>
                  <a:off x="-2" y="1311099"/>
                  <a:ext cx="173852" cy="1190184"/>
                  <a:chOff x="-1" y="0"/>
                  <a:chExt cx="173851" cy="1190182"/>
                </a:xfrm>
              </p:grpSpPr>
              <p:pic>
                <p:nvPicPr>
                  <p:cNvPr id="1602" name="Image" descr="Image"/>
                  <p:cNvPicPr>
                    <a:picLocks noChangeAspect="1"/>
                  </p:cNvPicPr>
                  <p:nvPr/>
                </p:nvPicPr>
                <p:blipFill>
                  <a:blip r:embed="rId4">
                    <a:extLst/>
                  </a:blip>
                  <a:stretch>
                    <a:fillRect/>
                  </a:stretch>
                </p:blipFill>
                <p:spPr>
                  <a:xfrm>
                    <a:off x="-2" y="-1"/>
                    <a:ext cx="173853" cy="140324"/>
                  </a:xfrm>
                  <a:prstGeom prst="rect">
                    <a:avLst/>
                  </a:prstGeom>
                  <a:ln w="12700" cap="flat">
                    <a:noFill/>
                    <a:miter lim="400000"/>
                  </a:ln>
                  <a:effectLst/>
                </p:spPr>
              </p:pic>
              <p:pic>
                <p:nvPicPr>
                  <p:cNvPr id="1603"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604" name="Image" descr="Image"/>
                  <p:cNvPicPr>
                    <a:picLocks noChangeAspect="1"/>
                  </p:cNvPicPr>
                  <p:nvPr/>
                </p:nvPicPr>
                <p:blipFill>
                  <a:blip r:embed="rId4">
                    <a:extLst/>
                  </a:blip>
                  <a:stretch>
                    <a:fillRect/>
                  </a:stretch>
                </p:blipFill>
                <p:spPr>
                  <a:xfrm>
                    <a:off x="-2" y="349950"/>
                    <a:ext cx="173853" cy="140327"/>
                  </a:xfrm>
                  <a:prstGeom prst="rect">
                    <a:avLst/>
                  </a:prstGeom>
                  <a:ln w="12700" cap="flat">
                    <a:noFill/>
                    <a:miter lim="400000"/>
                  </a:ln>
                  <a:effectLst/>
                </p:spPr>
              </p:pic>
              <p:pic>
                <p:nvPicPr>
                  <p:cNvPr id="1605" name="Image" descr="Image"/>
                  <p:cNvPicPr>
                    <a:picLocks noChangeAspect="1"/>
                  </p:cNvPicPr>
                  <p:nvPr/>
                </p:nvPicPr>
                <p:blipFill>
                  <a:blip r:embed="rId4">
                    <a:extLst/>
                  </a:blip>
                  <a:stretch>
                    <a:fillRect/>
                  </a:stretch>
                </p:blipFill>
                <p:spPr>
                  <a:xfrm>
                    <a:off x="-2" y="524929"/>
                    <a:ext cx="173853" cy="140324"/>
                  </a:xfrm>
                  <a:prstGeom prst="rect">
                    <a:avLst/>
                  </a:prstGeom>
                  <a:ln w="12700" cap="flat">
                    <a:noFill/>
                    <a:miter lim="400000"/>
                  </a:ln>
                  <a:effectLst/>
                </p:spPr>
              </p:pic>
              <p:pic>
                <p:nvPicPr>
                  <p:cNvPr id="1606"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607" name="Image" descr="Image"/>
                  <p:cNvPicPr>
                    <a:picLocks noChangeAspect="1"/>
                  </p:cNvPicPr>
                  <p:nvPr/>
                </p:nvPicPr>
                <p:blipFill>
                  <a:blip r:embed="rId4">
                    <a:extLst/>
                  </a:blip>
                  <a:stretch>
                    <a:fillRect/>
                  </a:stretch>
                </p:blipFill>
                <p:spPr>
                  <a:xfrm>
                    <a:off x="-2" y="874883"/>
                    <a:ext cx="173853" cy="140324"/>
                  </a:xfrm>
                  <a:prstGeom prst="rect">
                    <a:avLst/>
                  </a:prstGeom>
                  <a:ln w="12700" cap="flat">
                    <a:noFill/>
                    <a:miter lim="400000"/>
                  </a:ln>
                  <a:effectLst/>
                </p:spPr>
              </p:pic>
              <p:pic>
                <p:nvPicPr>
                  <p:cNvPr id="1608" name="Image" descr="Image"/>
                  <p:cNvPicPr>
                    <a:picLocks noChangeAspect="1"/>
                  </p:cNvPicPr>
                  <p:nvPr/>
                </p:nvPicPr>
                <p:blipFill>
                  <a:blip r:embed="rId4">
                    <a:extLst/>
                  </a:blip>
                  <a:stretch>
                    <a:fillRect/>
                  </a:stretch>
                </p:blipFill>
                <p:spPr>
                  <a:xfrm>
                    <a:off x="-2" y="1049859"/>
                    <a:ext cx="173853" cy="140324"/>
                  </a:xfrm>
                  <a:prstGeom prst="rect">
                    <a:avLst/>
                  </a:prstGeom>
                  <a:ln w="12700" cap="flat">
                    <a:noFill/>
                    <a:miter lim="400000"/>
                  </a:ln>
                  <a:effectLst/>
                </p:spPr>
              </p:pic>
            </p:grpSp>
            <p:grpSp>
              <p:nvGrpSpPr>
                <p:cNvPr id="1617" name="Group"/>
                <p:cNvGrpSpPr/>
                <p:nvPr/>
              </p:nvGrpSpPr>
              <p:grpSpPr>
                <a:xfrm>
                  <a:off x="-2" y="-3"/>
                  <a:ext cx="173852" cy="1190184"/>
                  <a:chOff x="-1" y="-1"/>
                  <a:chExt cx="173851" cy="1190182"/>
                </a:xfrm>
              </p:grpSpPr>
              <p:pic>
                <p:nvPicPr>
                  <p:cNvPr id="1610" name="Image" descr="Image"/>
                  <p:cNvPicPr>
                    <a:picLocks noChangeAspect="1"/>
                  </p:cNvPicPr>
                  <p:nvPr/>
                </p:nvPicPr>
                <p:blipFill>
                  <a:blip r:embed="rId4">
                    <a:extLst/>
                  </a:blip>
                  <a:stretch>
                    <a:fillRect/>
                  </a:stretch>
                </p:blipFill>
                <p:spPr>
                  <a:xfrm>
                    <a:off x="-2" y="-2"/>
                    <a:ext cx="173853" cy="140325"/>
                  </a:xfrm>
                  <a:prstGeom prst="rect">
                    <a:avLst/>
                  </a:prstGeom>
                  <a:ln w="12700" cap="flat">
                    <a:noFill/>
                    <a:miter lim="400000"/>
                  </a:ln>
                  <a:effectLst/>
                </p:spPr>
              </p:pic>
              <p:pic>
                <p:nvPicPr>
                  <p:cNvPr id="1611"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612" name="Image" descr="Image"/>
                  <p:cNvPicPr>
                    <a:picLocks noChangeAspect="1"/>
                  </p:cNvPicPr>
                  <p:nvPr/>
                </p:nvPicPr>
                <p:blipFill>
                  <a:blip r:embed="rId4">
                    <a:extLst/>
                  </a:blip>
                  <a:stretch>
                    <a:fillRect/>
                  </a:stretch>
                </p:blipFill>
                <p:spPr>
                  <a:xfrm>
                    <a:off x="-2" y="349951"/>
                    <a:ext cx="173853" cy="140325"/>
                  </a:xfrm>
                  <a:prstGeom prst="rect">
                    <a:avLst/>
                  </a:prstGeom>
                  <a:ln w="12700" cap="flat">
                    <a:noFill/>
                    <a:miter lim="400000"/>
                  </a:ln>
                  <a:effectLst/>
                </p:spPr>
              </p:pic>
              <p:pic>
                <p:nvPicPr>
                  <p:cNvPr id="1613" name="Image" descr="Image"/>
                  <p:cNvPicPr>
                    <a:picLocks noChangeAspect="1"/>
                  </p:cNvPicPr>
                  <p:nvPr/>
                </p:nvPicPr>
                <p:blipFill>
                  <a:blip r:embed="rId4">
                    <a:extLst/>
                  </a:blip>
                  <a:stretch>
                    <a:fillRect/>
                  </a:stretch>
                </p:blipFill>
                <p:spPr>
                  <a:xfrm>
                    <a:off x="-2" y="524928"/>
                    <a:ext cx="173853" cy="140326"/>
                  </a:xfrm>
                  <a:prstGeom prst="rect">
                    <a:avLst/>
                  </a:prstGeom>
                  <a:ln w="12700" cap="flat">
                    <a:noFill/>
                    <a:miter lim="400000"/>
                  </a:ln>
                  <a:effectLst/>
                </p:spPr>
              </p:pic>
              <p:pic>
                <p:nvPicPr>
                  <p:cNvPr id="1614" name="Image" descr="Image"/>
                  <p:cNvPicPr>
                    <a:picLocks noChangeAspect="1"/>
                  </p:cNvPicPr>
                  <p:nvPr/>
                </p:nvPicPr>
                <p:blipFill>
                  <a:blip r:embed="rId4">
                    <a:extLst/>
                  </a:blip>
                  <a:stretch>
                    <a:fillRect/>
                  </a:stretch>
                </p:blipFill>
                <p:spPr>
                  <a:xfrm>
                    <a:off x="-2" y="699906"/>
                    <a:ext cx="173853" cy="140324"/>
                  </a:xfrm>
                  <a:prstGeom prst="rect">
                    <a:avLst/>
                  </a:prstGeom>
                  <a:ln w="12700" cap="flat">
                    <a:noFill/>
                    <a:miter lim="400000"/>
                  </a:ln>
                  <a:effectLst/>
                </p:spPr>
              </p:pic>
              <p:pic>
                <p:nvPicPr>
                  <p:cNvPr id="1615" name="Image" descr="Image"/>
                  <p:cNvPicPr>
                    <a:picLocks noChangeAspect="1"/>
                  </p:cNvPicPr>
                  <p:nvPr/>
                </p:nvPicPr>
                <p:blipFill>
                  <a:blip r:embed="rId4">
                    <a:extLst/>
                  </a:blip>
                  <a:stretch>
                    <a:fillRect/>
                  </a:stretch>
                </p:blipFill>
                <p:spPr>
                  <a:xfrm>
                    <a:off x="-2" y="874882"/>
                    <a:ext cx="173853" cy="140325"/>
                  </a:xfrm>
                  <a:prstGeom prst="rect">
                    <a:avLst/>
                  </a:prstGeom>
                  <a:ln w="12700" cap="flat">
                    <a:noFill/>
                    <a:miter lim="400000"/>
                  </a:ln>
                  <a:effectLst/>
                </p:spPr>
              </p:pic>
              <p:pic>
                <p:nvPicPr>
                  <p:cNvPr id="1616" name="Image" descr="Image"/>
                  <p:cNvPicPr>
                    <a:picLocks noChangeAspect="1"/>
                  </p:cNvPicPr>
                  <p:nvPr/>
                </p:nvPicPr>
                <p:blipFill>
                  <a:blip r:embed="rId4">
                    <a:extLst/>
                  </a:blip>
                  <a:stretch>
                    <a:fillRect/>
                  </a:stretch>
                </p:blipFill>
                <p:spPr>
                  <a:xfrm>
                    <a:off x="-2" y="1049859"/>
                    <a:ext cx="173853" cy="140323"/>
                  </a:xfrm>
                  <a:prstGeom prst="rect">
                    <a:avLst/>
                  </a:prstGeom>
                  <a:ln w="12700" cap="flat">
                    <a:noFill/>
                    <a:miter lim="400000"/>
                  </a:ln>
                  <a:effectLst/>
                </p:spPr>
              </p:pic>
            </p:grpSp>
          </p:grpSp>
          <p:grpSp>
            <p:nvGrpSpPr>
              <p:cNvPr id="1635" name="Group"/>
              <p:cNvGrpSpPr/>
              <p:nvPr/>
            </p:nvGrpSpPr>
            <p:grpSpPr>
              <a:xfrm>
                <a:off x="2831758" y="2689291"/>
                <a:ext cx="2624872" cy="147659"/>
                <a:chOff x="-2" y="-1"/>
                <a:chExt cx="2624870" cy="147658"/>
              </a:xfrm>
            </p:grpSpPr>
            <p:grpSp>
              <p:nvGrpSpPr>
                <p:cNvPr id="1626" name="Group"/>
                <p:cNvGrpSpPr/>
                <p:nvPr/>
              </p:nvGrpSpPr>
              <p:grpSpPr>
                <a:xfrm>
                  <a:off x="-3" y="6285"/>
                  <a:ext cx="1277074" cy="141372"/>
                  <a:chOff x="0" y="-1"/>
                  <a:chExt cx="1277072" cy="141371"/>
                </a:xfrm>
              </p:grpSpPr>
              <p:pic>
                <p:nvPicPr>
                  <p:cNvPr id="1619" name="Image" descr="Image"/>
                  <p:cNvPicPr>
                    <a:picLocks noChangeAspect="1"/>
                  </p:cNvPicPr>
                  <p:nvPr/>
                </p:nvPicPr>
                <p:blipFill>
                  <a:blip r:embed="rId4">
                    <a:extLst/>
                  </a:blip>
                  <a:stretch>
                    <a:fillRect/>
                  </a:stretch>
                </p:blipFill>
                <p:spPr>
                  <a:xfrm>
                    <a:off x="-1" y="-2"/>
                    <a:ext cx="167126" cy="134912"/>
                  </a:xfrm>
                  <a:prstGeom prst="rect">
                    <a:avLst/>
                  </a:prstGeom>
                  <a:ln w="12700" cap="flat">
                    <a:noFill/>
                    <a:miter lim="400000"/>
                  </a:ln>
                  <a:effectLst/>
                </p:spPr>
              </p:pic>
              <p:pic>
                <p:nvPicPr>
                  <p:cNvPr id="1620" name="Image" descr="Image"/>
                  <p:cNvPicPr>
                    <a:picLocks noChangeAspect="1"/>
                  </p:cNvPicPr>
                  <p:nvPr/>
                </p:nvPicPr>
                <p:blipFill>
                  <a:blip r:embed="rId4">
                    <a:extLst/>
                  </a:blip>
                  <a:stretch>
                    <a:fillRect/>
                  </a:stretch>
                </p:blipFill>
                <p:spPr>
                  <a:xfrm>
                    <a:off x="185300" y="-2"/>
                    <a:ext cx="167125" cy="134912"/>
                  </a:xfrm>
                  <a:prstGeom prst="rect">
                    <a:avLst/>
                  </a:prstGeom>
                  <a:ln w="12700" cap="flat">
                    <a:noFill/>
                    <a:miter lim="400000"/>
                  </a:ln>
                  <a:effectLst/>
                </p:spPr>
              </p:pic>
              <p:pic>
                <p:nvPicPr>
                  <p:cNvPr id="1621" name="Image" descr="Image"/>
                  <p:cNvPicPr>
                    <a:picLocks noChangeAspect="1"/>
                  </p:cNvPicPr>
                  <p:nvPr/>
                </p:nvPicPr>
                <p:blipFill>
                  <a:blip r:embed="rId4">
                    <a:extLst/>
                  </a:blip>
                  <a:stretch>
                    <a:fillRect/>
                  </a:stretch>
                </p:blipFill>
                <p:spPr>
                  <a:xfrm>
                    <a:off x="369671" y="-2"/>
                    <a:ext cx="167126" cy="134912"/>
                  </a:xfrm>
                  <a:prstGeom prst="rect">
                    <a:avLst/>
                  </a:prstGeom>
                  <a:ln w="12700" cap="flat">
                    <a:noFill/>
                    <a:miter lim="400000"/>
                  </a:ln>
                  <a:effectLst/>
                </p:spPr>
              </p:pic>
              <p:pic>
                <p:nvPicPr>
                  <p:cNvPr id="1622" name="Image" descr="Image"/>
                  <p:cNvPicPr>
                    <a:picLocks noChangeAspect="1"/>
                  </p:cNvPicPr>
                  <p:nvPr/>
                </p:nvPicPr>
                <p:blipFill>
                  <a:blip r:embed="rId4">
                    <a:extLst/>
                  </a:blip>
                  <a:stretch>
                    <a:fillRect/>
                  </a:stretch>
                </p:blipFill>
                <p:spPr>
                  <a:xfrm>
                    <a:off x="554972" y="-2"/>
                    <a:ext cx="167126" cy="134912"/>
                  </a:xfrm>
                  <a:prstGeom prst="rect">
                    <a:avLst/>
                  </a:prstGeom>
                  <a:ln w="12700" cap="flat">
                    <a:noFill/>
                    <a:miter lim="400000"/>
                  </a:ln>
                  <a:effectLst/>
                </p:spPr>
              </p:pic>
              <p:pic>
                <p:nvPicPr>
                  <p:cNvPr id="1623" name="Image" descr="Image"/>
                  <p:cNvPicPr>
                    <a:picLocks noChangeAspect="1"/>
                  </p:cNvPicPr>
                  <p:nvPr/>
                </p:nvPicPr>
                <p:blipFill>
                  <a:blip r:embed="rId4">
                    <a:extLst/>
                  </a:blip>
                  <a:stretch>
                    <a:fillRect/>
                  </a:stretch>
                </p:blipFill>
                <p:spPr>
                  <a:xfrm>
                    <a:off x="740273" y="-2"/>
                    <a:ext cx="167127" cy="134912"/>
                  </a:xfrm>
                  <a:prstGeom prst="rect">
                    <a:avLst/>
                  </a:prstGeom>
                  <a:ln w="12700" cap="flat">
                    <a:noFill/>
                    <a:miter lim="400000"/>
                  </a:ln>
                  <a:effectLst/>
                </p:spPr>
              </p:pic>
              <p:pic>
                <p:nvPicPr>
                  <p:cNvPr id="1624" name="Image" descr="Image"/>
                  <p:cNvPicPr>
                    <a:picLocks noChangeAspect="1"/>
                  </p:cNvPicPr>
                  <p:nvPr/>
                </p:nvPicPr>
                <p:blipFill>
                  <a:blip r:embed="rId4">
                    <a:extLst/>
                  </a:blip>
                  <a:stretch>
                    <a:fillRect/>
                  </a:stretch>
                </p:blipFill>
                <p:spPr>
                  <a:xfrm>
                    <a:off x="924646" y="-2"/>
                    <a:ext cx="167125" cy="134912"/>
                  </a:xfrm>
                  <a:prstGeom prst="rect">
                    <a:avLst/>
                  </a:prstGeom>
                  <a:ln w="12700" cap="flat">
                    <a:noFill/>
                    <a:miter lim="400000"/>
                  </a:ln>
                  <a:effectLst/>
                </p:spPr>
              </p:pic>
              <p:pic>
                <p:nvPicPr>
                  <p:cNvPr id="1625" name="Image" descr="Image"/>
                  <p:cNvPicPr>
                    <a:picLocks noChangeAspect="1"/>
                  </p:cNvPicPr>
                  <p:nvPr/>
                </p:nvPicPr>
                <p:blipFill>
                  <a:blip r:embed="rId4">
                    <a:extLst/>
                  </a:blip>
                  <a:stretch>
                    <a:fillRect/>
                  </a:stretch>
                </p:blipFill>
                <p:spPr>
                  <a:xfrm>
                    <a:off x="1109946" y="6459"/>
                    <a:ext cx="167126" cy="134912"/>
                  </a:xfrm>
                  <a:prstGeom prst="rect">
                    <a:avLst/>
                  </a:prstGeom>
                  <a:ln w="12700" cap="flat">
                    <a:noFill/>
                    <a:miter lim="400000"/>
                  </a:ln>
                  <a:effectLst/>
                </p:spPr>
              </p:pic>
            </p:grpSp>
            <p:grpSp>
              <p:nvGrpSpPr>
                <p:cNvPr id="1634" name="Group"/>
                <p:cNvGrpSpPr/>
                <p:nvPr/>
              </p:nvGrpSpPr>
              <p:grpSpPr>
                <a:xfrm>
                  <a:off x="1347797" y="-2"/>
                  <a:ext cx="1277072" cy="141373"/>
                  <a:chOff x="0" y="-1"/>
                  <a:chExt cx="1277070" cy="141372"/>
                </a:xfrm>
              </p:grpSpPr>
              <p:pic>
                <p:nvPicPr>
                  <p:cNvPr id="1627" name="Image" descr="Image"/>
                  <p:cNvPicPr>
                    <a:picLocks noChangeAspect="1"/>
                  </p:cNvPicPr>
                  <p:nvPr/>
                </p:nvPicPr>
                <p:blipFill>
                  <a:blip r:embed="rId4">
                    <a:extLst/>
                  </a:blip>
                  <a:stretch>
                    <a:fillRect/>
                  </a:stretch>
                </p:blipFill>
                <p:spPr>
                  <a:xfrm>
                    <a:off x="0" y="-2"/>
                    <a:ext cx="167124" cy="134913"/>
                  </a:xfrm>
                  <a:prstGeom prst="rect">
                    <a:avLst/>
                  </a:prstGeom>
                  <a:ln w="12700" cap="flat">
                    <a:noFill/>
                    <a:miter lim="400000"/>
                  </a:ln>
                  <a:effectLst/>
                </p:spPr>
              </p:pic>
              <p:pic>
                <p:nvPicPr>
                  <p:cNvPr id="1628" name="Image" descr="Image"/>
                  <p:cNvPicPr>
                    <a:picLocks noChangeAspect="1"/>
                  </p:cNvPicPr>
                  <p:nvPr/>
                </p:nvPicPr>
                <p:blipFill>
                  <a:blip r:embed="rId4">
                    <a:extLst/>
                  </a:blip>
                  <a:stretch>
                    <a:fillRect/>
                  </a:stretch>
                </p:blipFill>
                <p:spPr>
                  <a:xfrm>
                    <a:off x="185299" y="-2"/>
                    <a:ext cx="167125" cy="134913"/>
                  </a:xfrm>
                  <a:prstGeom prst="rect">
                    <a:avLst/>
                  </a:prstGeom>
                  <a:ln w="12700" cap="flat">
                    <a:noFill/>
                    <a:miter lim="400000"/>
                  </a:ln>
                  <a:effectLst/>
                </p:spPr>
              </p:pic>
              <p:pic>
                <p:nvPicPr>
                  <p:cNvPr id="1629" name="Image" descr="Image"/>
                  <p:cNvPicPr>
                    <a:picLocks noChangeAspect="1"/>
                  </p:cNvPicPr>
                  <p:nvPr/>
                </p:nvPicPr>
                <p:blipFill>
                  <a:blip r:embed="rId4">
                    <a:extLst/>
                  </a:blip>
                  <a:stretch>
                    <a:fillRect/>
                  </a:stretch>
                </p:blipFill>
                <p:spPr>
                  <a:xfrm>
                    <a:off x="369670" y="-2"/>
                    <a:ext cx="167127" cy="134913"/>
                  </a:xfrm>
                  <a:prstGeom prst="rect">
                    <a:avLst/>
                  </a:prstGeom>
                  <a:ln w="12700" cap="flat">
                    <a:noFill/>
                    <a:miter lim="400000"/>
                  </a:ln>
                  <a:effectLst/>
                </p:spPr>
              </p:pic>
              <p:pic>
                <p:nvPicPr>
                  <p:cNvPr id="1630" name="Image" descr="Image"/>
                  <p:cNvPicPr>
                    <a:picLocks noChangeAspect="1"/>
                  </p:cNvPicPr>
                  <p:nvPr/>
                </p:nvPicPr>
                <p:blipFill>
                  <a:blip r:embed="rId4">
                    <a:extLst/>
                  </a:blip>
                  <a:stretch>
                    <a:fillRect/>
                  </a:stretch>
                </p:blipFill>
                <p:spPr>
                  <a:xfrm>
                    <a:off x="554972" y="-2"/>
                    <a:ext cx="167125" cy="134913"/>
                  </a:xfrm>
                  <a:prstGeom prst="rect">
                    <a:avLst/>
                  </a:prstGeom>
                  <a:ln w="12700" cap="flat">
                    <a:noFill/>
                    <a:miter lim="400000"/>
                  </a:ln>
                  <a:effectLst/>
                </p:spPr>
              </p:pic>
              <p:pic>
                <p:nvPicPr>
                  <p:cNvPr id="1631" name="Image" descr="Image"/>
                  <p:cNvPicPr>
                    <a:picLocks noChangeAspect="1"/>
                  </p:cNvPicPr>
                  <p:nvPr/>
                </p:nvPicPr>
                <p:blipFill>
                  <a:blip r:embed="rId4">
                    <a:extLst/>
                  </a:blip>
                  <a:stretch>
                    <a:fillRect/>
                  </a:stretch>
                </p:blipFill>
                <p:spPr>
                  <a:xfrm>
                    <a:off x="740272" y="-2"/>
                    <a:ext cx="167128" cy="134913"/>
                  </a:xfrm>
                  <a:prstGeom prst="rect">
                    <a:avLst/>
                  </a:prstGeom>
                  <a:ln w="12700" cap="flat">
                    <a:noFill/>
                    <a:miter lim="400000"/>
                  </a:ln>
                  <a:effectLst/>
                </p:spPr>
              </p:pic>
              <p:pic>
                <p:nvPicPr>
                  <p:cNvPr id="1632" name="Image" descr="Image"/>
                  <p:cNvPicPr>
                    <a:picLocks noChangeAspect="1"/>
                  </p:cNvPicPr>
                  <p:nvPr/>
                </p:nvPicPr>
                <p:blipFill>
                  <a:blip r:embed="rId4">
                    <a:extLst/>
                  </a:blip>
                  <a:stretch>
                    <a:fillRect/>
                  </a:stretch>
                </p:blipFill>
                <p:spPr>
                  <a:xfrm>
                    <a:off x="924646" y="-2"/>
                    <a:ext cx="167125" cy="134913"/>
                  </a:xfrm>
                  <a:prstGeom prst="rect">
                    <a:avLst/>
                  </a:prstGeom>
                  <a:ln w="12700" cap="flat">
                    <a:noFill/>
                    <a:miter lim="400000"/>
                  </a:ln>
                  <a:effectLst/>
                </p:spPr>
              </p:pic>
              <p:pic>
                <p:nvPicPr>
                  <p:cNvPr id="1633" name="Image" descr="Image"/>
                  <p:cNvPicPr>
                    <a:picLocks noChangeAspect="1"/>
                  </p:cNvPicPr>
                  <p:nvPr/>
                </p:nvPicPr>
                <p:blipFill>
                  <a:blip r:embed="rId4">
                    <a:extLst/>
                  </a:blip>
                  <a:stretch>
                    <a:fillRect/>
                  </a:stretch>
                </p:blipFill>
                <p:spPr>
                  <a:xfrm>
                    <a:off x="1109946" y="6460"/>
                    <a:ext cx="167125" cy="134912"/>
                  </a:xfrm>
                  <a:prstGeom prst="rect">
                    <a:avLst/>
                  </a:prstGeom>
                  <a:ln w="12700" cap="flat">
                    <a:noFill/>
                    <a:miter lim="400000"/>
                  </a:ln>
                  <a:effectLst/>
                </p:spPr>
              </p:pic>
            </p:grpSp>
          </p:grpSp>
        </p:grpSp>
        <p:grpSp>
          <p:nvGrpSpPr>
            <p:cNvPr id="1644" name="Group 389"/>
            <p:cNvGrpSpPr/>
            <p:nvPr/>
          </p:nvGrpSpPr>
          <p:grpSpPr>
            <a:xfrm>
              <a:off x="359026" y="217000"/>
              <a:ext cx="4976359" cy="5156570"/>
              <a:chOff x="0" y="-6"/>
              <a:chExt cx="4976358" cy="5156568"/>
            </a:xfrm>
          </p:grpSpPr>
          <p:pic>
            <p:nvPicPr>
              <p:cNvPr id="1637" name="Image" descr="Image"/>
              <p:cNvPicPr>
                <a:picLocks noChangeAspect="1"/>
              </p:cNvPicPr>
              <p:nvPr/>
            </p:nvPicPr>
            <p:blipFill>
              <a:blip r:embed="rId5">
                <a:extLst/>
              </a:blip>
              <a:stretch>
                <a:fillRect/>
              </a:stretch>
            </p:blipFill>
            <p:spPr>
              <a:xfrm>
                <a:off x="2477817" y="15"/>
                <a:ext cx="1259562" cy="944673"/>
              </a:xfrm>
              <a:prstGeom prst="rect">
                <a:avLst/>
              </a:prstGeom>
              <a:ln w="12700" cap="flat">
                <a:noFill/>
                <a:miter lim="400000"/>
              </a:ln>
              <a:effectLst/>
            </p:spPr>
          </p:pic>
          <p:sp>
            <p:nvSpPr>
              <p:cNvPr id="1638" name="Dingbat X"/>
              <p:cNvSpPr/>
              <p:nvPr/>
            </p:nvSpPr>
            <p:spPr>
              <a:xfrm>
                <a:off x="1238909" y="-7"/>
                <a:ext cx="799511" cy="944698"/>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1639" name="Dingbat X"/>
              <p:cNvSpPr/>
              <p:nvPr/>
            </p:nvSpPr>
            <p:spPr>
              <a:xfrm>
                <a:off x="-1" y="-7"/>
                <a:ext cx="799511" cy="944698"/>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1640" name="Dingbat X"/>
              <p:cNvSpPr/>
              <p:nvPr/>
            </p:nvSpPr>
            <p:spPr>
              <a:xfrm>
                <a:off x="4176847" y="-7"/>
                <a:ext cx="799511" cy="944698"/>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1641" name="Dingbat X"/>
              <p:cNvSpPr/>
              <p:nvPr/>
            </p:nvSpPr>
            <p:spPr>
              <a:xfrm>
                <a:off x="2707876" y="1336743"/>
                <a:ext cx="799513" cy="944697"/>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1642" name="Dingbat X"/>
              <p:cNvSpPr/>
              <p:nvPr/>
            </p:nvSpPr>
            <p:spPr>
              <a:xfrm>
                <a:off x="2707876" y="2925523"/>
                <a:ext cx="799513" cy="944697"/>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1643" name="Dingbat X"/>
              <p:cNvSpPr/>
              <p:nvPr/>
            </p:nvSpPr>
            <p:spPr>
              <a:xfrm>
                <a:off x="2707876" y="4211867"/>
                <a:ext cx="799513" cy="944696"/>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grpSp>
      <p:sp>
        <p:nvSpPr>
          <p:cNvPr id="1646" name="Dingbat X"/>
          <p:cNvSpPr/>
          <p:nvPr/>
        </p:nvSpPr>
        <p:spPr>
          <a:xfrm>
            <a:off x="8154837" y="3273915"/>
            <a:ext cx="799511" cy="944697"/>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7BA01"/>
          </a:solidFill>
          <a:ln w="12700">
            <a:miter lim="400000"/>
          </a:ln>
        </p:spPr>
        <p:txBody>
          <a:bodyPr lIns="50800" tIns="50800" rIns="50800" bIns="50800" anchor="ctr"/>
          <a:lstStyle/>
          <a:p>
            <a:pPr>
              <a:defRPr sz="2200">
                <a:solidFill>
                  <a:srgbClr val="FFFFFF"/>
                </a:solidFill>
                <a:latin typeface="Helvetica Neue Medium"/>
                <a:ea typeface="Helvetica Neue Medium"/>
                <a:cs typeface="Helvetica Neue Medium"/>
                <a:sym typeface="Helvetica Neue Medium"/>
              </a:defRPr>
            </a:pPr>
          </a:p>
        </p:txBody>
      </p:sp>
      <p:grpSp>
        <p:nvGrpSpPr>
          <p:cNvPr id="1677" name="Group"/>
          <p:cNvGrpSpPr/>
          <p:nvPr/>
        </p:nvGrpSpPr>
        <p:grpSpPr>
          <a:xfrm>
            <a:off x="50723" y="38098"/>
            <a:ext cx="3181541" cy="9677404"/>
            <a:chOff x="0" y="0"/>
            <a:chExt cx="3181540" cy="9677402"/>
          </a:xfrm>
        </p:grpSpPr>
        <p:sp>
          <p:nvSpPr>
            <p:cNvPr id="1647"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676" name="Group"/>
            <p:cNvGrpSpPr/>
            <p:nvPr/>
          </p:nvGrpSpPr>
          <p:grpSpPr>
            <a:xfrm>
              <a:off x="638270" y="3684023"/>
              <a:ext cx="1905001" cy="2309357"/>
              <a:chOff x="-2" y="-1"/>
              <a:chExt cx="1904999" cy="2309355"/>
            </a:xfrm>
          </p:grpSpPr>
          <p:grpSp>
            <p:nvGrpSpPr>
              <p:cNvPr id="1650" name="Group"/>
              <p:cNvGrpSpPr/>
              <p:nvPr/>
            </p:nvGrpSpPr>
            <p:grpSpPr>
              <a:xfrm>
                <a:off x="-3" y="618656"/>
                <a:ext cx="496787" cy="737610"/>
                <a:chOff x="-1" y="0"/>
                <a:chExt cx="496786" cy="737609"/>
              </a:xfrm>
            </p:grpSpPr>
            <p:pic>
              <p:nvPicPr>
                <p:cNvPr id="1648" name="Image" descr="Image"/>
                <p:cNvPicPr>
                  <a:picLocks noChangeAspect="1"/>
                </p:cNvPicPr>
                <p:nvPr/>
              </p:nvPicPr>
              <p:blipFill>
                <a:blip r:embed="rId6">
                  <a:extLst/>
                </a:blip>
                <a:stretch>
                  <a:fillRect/>
                </a:stretch>
              </p:blipFill>
              <p:spPr>
                <a:xfrm>
                  <a:off x="-2" y="226037"/>
                  <a:ext cx="496787" cy="511572"/>
                </a:xfrm>
                <a:prstGeom prst="rect">
                  <a:avLst/>
                </a:prstGeom>
                <a:ln w="12700" cap="flat">
                  <a:noFill/>
                  <a:miter lim="400000"/>
                </a:ln>
                <a:effectLst/>
              </p:spPr>
            </p:pic>
            <p:pic>
              <p:nvPicPr>
                <p:cNvPr id="1649" name="Image" descr="Image"/>
                <p:cNvPicPr>
                  <a:picLocks noChangeAspect="1"/>
                </p:cNvPicPr>
                <p:nvPr/>
              </p:nvPicPr>
              <p:blipFill>
                <a:blip r:embed="rId7">
                  <a:extLst/>
                </a:blip>
                <a:stretch>
                  <a:fillRect/>
                </a:stretch>
              </p:blipFill>
              <p:spPr>
                <a:xfrm rot="20640000">
                  <a:off x="130882" y="28747"/>
                  <a:ext cx="235020" cy="188015"/>
                </a:xfrm>
                <a:prstGeom prst="rect">
                  <a:avLst/>
                </a:prstGeom>
                <a:ln w="12700" cap="flat">
                  <a:noFill/>
                  <a:miter lim="400000"/>
                </a:ln>
                <a:effectLst/>
              </p:spPr>
            </p:pic>
          </p:grpSp>
          <p:grpSp>
            <p:nvGrpSpPr>
              <p:cNvPr id="1653" name="Group"/>
              <p:cNvGrpSpPr/>
              <p:nvPr/>
            </p:nvGrpSpPr>
            <p:grpSpPr>
              <a:xfrm>
                <a:off x="1298964" y="495220"/>
                <a:ext cx="606034" cy="786438"/>
                <a:chOff x="0" y="0"/>
                <a:chExt cx="606033" cy="786436"/>
              </a:xfrm>
            </p:grpSpPr>
            <p:pic>
              <p:nvPicPr>
                <p:cNvPr id="1651" name="Image" descr="Image"/>
                <p:cNvPicPr>
                  <a:picLocks noChangeAspect="1"/>
                </p:cNvPicPr>
                <p:nvPr/>
              </p:nvPicPr>
              <p:blipFill>
                <a:blip r:embed="rId8">
                  <a:extLst/>
                </a:blip>
                <a:stretch>
                  <a:fillRect/>
                </a:stretch>
              </p:blipFill>
              <p:spPr>
                <a:xfrm>
                  <a:off x="109257" y="220416"/>
                  <a:ext cx="496777" cy="566021"/>
                </a:xfrm>
                <a:prstGeom prst="rect">
                  <a:avLst/>
                </a:prstGeom>
                <a:ln w="12700" cap="flat">
                  <a:noFill/>
                  <a:miter lim="400000"/>
                </a:ln>
                <a:effectLst/>
              </p:spPr>
            </p:pic>
            <p:pic>
              <p:nvPicPr>
                <p:cNvPr id="1652" name="Image" descr="Image"/>
                <p:cNvPicPr>
                  <a:picLocks noChangeAspect="1"/>
                </p:cNvPicPr>
                <p:nvPr/>
              </p:nvPicPr>
              <p:blipFill>
                <a:blip r:embed="rId7">
                  <a:extLst/>
                </a:blip>
                <a:stretch>
                  <a:fillRect/>
                </a:stretch>
              </p:blipFill>
              <p:spPr>
                <a:xfrm flipH="1" rot="840000">
                  <a:off x="19251" y="25635"/>
                  <a:ext cx="235017" cy="188013"/>
                </a:xfrm>
                <a:prstGeom prst="rect">
                  <a:avLst/>
                </a:prstGeom>
                <a:ln w="12700" cap="flat">
                  <a:noFill/>
                  <a:miter lim="400000"/>
                </a:ln>
                <a:effectLst/>
              </p:spPr>
            </p:pic>
          </p:grpSp>
          <p:pic>
            <p:nvPicPr>
              <p:cNvPr id="1654" name="Image" descr="Image"/>
              <p:cNvPicPr>
                <a:picLocks noChangeAspect="1"/>
              </p:cNvPicPr>
              <p:nvPr/>
            </p:nvPicPr>
            <p:blipFill>
              <a:blip r:embed="rId9">
                <a:extLst/>
              </a:blip>
              <a:stretch>
                <a:fillRect/>
              </a:stretch>
            </p:blipFill>
            <p:spPr>
              <a:xfrm>
                <a:off x="291587" y="-2"/>
                <a:ext cx="1074326" cy="815816"/>
              </a:xfrm>
              <a:prstGeom prst="rect">
                <a:avLst/>
              </a:prstGeom>
              <a:ln w="12700" cap="flat">
                <a:noFill/>
                <a:miter lim="400000"/>
              </a:ln>
              <a:effectLst/>
            </p:spPr>
          </p:pic>
          <p:grpSp>
            <p:nvGrpSpPr>
              <p:cNvPr id="1661" name="Group"/>
              <p:cNvGrpSpPr/>
              <p:nvPr/>
            </p:nvGrpSpPr>
            <p:grpSpPr>
              <a:xfrm>
                <a:off x="145453" y="774408"/>
                <a:ext cx="642450" cy="1307412"/>
                <a:chOff x="-1" y="-2"/>
                <a:chExt cx="642449" cy="1307411"/>
              </a:xfrm>
            </p:grpSpPr>
            <p:pic>
              <p:nvPicPr>
                <p:cNvPr id="1655" name="Image" descr="Image"/>
                <p:cNvPicPr>
                  <a:picLocks noChangeAspect="1"/>
                </p:cNvPicPr>
                <p:nvPr/>
              </p:nvPicPr>
              <p:blipFill>
                <a:blip r:embed="rId10">
                  <a:extLst/>
                </a:blip>
                <a:stretch>
                  <a:fillRect/>
                </a:stretch>
              </p:blipFill>
              <p:spPr>
                <a:xfrm>
                  <a:off x="-2" y="717044"/>
                  <a:ext cx="496775" cy="590366"/>
                </a:xfrm>
                <a:prstGeom prst="rect">
                  <a:avLst/>
                </a:prstGeom>
                <a:ln w="12700" cap="flat">
                  <a:noFill/>
                  <a:miter lim="400000"/>
                </a:ln>
                <a:effectLst/>
              </p:spPr>
            </p:pic>
            <p:grpSp>
              <p:nvGrpSpPr>
                <p:cNvPr id="1660" name="Group"/>
                <p:cNvGrpSpPr/>
                <p:nvPr/>
              </p:nvGrpSpPr>
              <p:grpSpPr>
                <a:xfrm>
                  <a:off x="267987" y="-3"/>
                  <a:ext cx="374462" cy="735044"/>
                  <a:chOff x="-2" y="-1"/>
                  <a:chExt cx="374461" cy="735042"/>
                </a:xfrm>
              </p:grpSpPr>
              <p:grpSp>
                <p:nvGrpSpPr>
                  <p:cNvPr id="1658" name="Group"/>
                  <p:cNvGrpSpPr/>
                  <p:nvPr/>
                </p:nvGrpSpPr>
                <p:grpSpPr>
                  <a:xfrm>
                    <a:off x="-3" y="195617"/>
                    <a:ext cx="374463" cy="539425"/>
                    <a:chOff x="0" y="-1"/>
                    <a:chExt cx="374461" cy="539423"/>
                  </a:xfrm>
                </p:grpSpPr>
                <p:pic>
                  <p:nvPicPr>
                    <p:cNvPr id="1656" name="Image" descr="Image"/>
                    <p:cNvPicPr>
                      <a:picLocks noChangeAspect="1"/>
                    </p:cNvPicPr>
                    <p:nvPr/>
                  </p:nvPicPr>
                  <p:blipFill>
                    <a:blip r:embed="rId11">
                      <a:extLst/>
                    </a:blip>
                    <a:stretch>
                      <a:fillRect/>
                    </a:stretch>
                  </p:blipFill>
                  <p:spPr>
                    <a:xfrm rot="19980000">
                      <a:off x="28118" y="331435"/>
                      <a:ext cx="200136" cy="171927"/>
                    </a:xfrm>
                    <a:prstGeom prst="rect">
                      <a:avLst/>
                    </a:prstGeom>
                    <a:ln w="12700" cap="flat">
                      <a:noFill/>
                      <a:miter lim="400000"/>
                    </a:ln>
                    <a:effectLst/>
                  </p:spPr>
                </p:pic>
                <p:pic>
                  <p:nvPicPr>
                    <p:cNvPr id="1657" name="Image" descr="Image"/>
                    <p:cNvPicPr>
                      <a:picLocks noChangeAspect="1"/>
                    </p:cNvPicPr>
                    <p:nvPr/>
                  </p:nvPicPr>
                  <p:blipFill>
                    <a:blip r:embed="rId12">
                      <a:extLst/>
                    </a:blip>
                    <a:stretch>
                      <a:fillRect/>
                    </a:stretch>
                  </p:blipFill>
                  <p:spPr>
                    <a:xfrm rot="19380000">
                      <a:off x="51647" y="66647"/>
                      <a:ext cx="290225" cy="205410"/>
                    </a:xfrm>
                    <a:prstGeom prst="rect">
                      <a:avLst/>
                    </a:prstGeom>
                    <a:ln w="12700" cap="flat">
                      <a:noFill/>
                      <a:miter lim="400000"/>
                    </a:ln>
                    <a:effectLst/>
                  </p:spPr>
                </p:pic>
              </p:grpSp>
              <p:pic>
                <p:nvPicPr>
                  <p:cNvPr id="1659" name="Image" descr="Image"/>
                  <p:cNvPicPr>
                    <a:picLocks noChangeAspect="1"/>
                  </p:cNvPicPr>
                  <p:nvPr/>
                </p:nvPicPr>
                <p:blipFill>
                  <a:blip r:embed="rId13">
                    <a:extLst/>
                  </a:blip>
                  <a:stretch>
                    <a:fillRect/>
                  </a:stretch>
                </p:blipFill>
                <p:spPr>
                  <a:xfrm rot="21180000">
                    <a:off x="118617" y="13939"/>
                    <a:ext cx="241414" cy="206657"/>
                  </a:xfrm>
                  <a:prstGeom prst="rect">
                    <a:avLst/>
                  </a:prstGeom>
                  <a:ln w="12700" cap="flat">
                    <a:noFill/>
                    <a:miter lim="400000"/>
                  </a:ln>
                  <a:effectLst/>
                </p:spPr>
              </p:pic>
            </p:grpSp>
          </p:grpSp>
          <p:grpSp>
            <p:nvGrpSpPr>
              <p:cNvPr id="1668" name="Group"/>
              <p:cNvGrpSpPr/>
              <p:nvPr/>
            </p:nvGrpSpPr>
            <p:grpSpPr>
              <a:xfrm>
                <a:off x="1001523" y="781826"/>
                <a:ext cx="777255" cy="1320428"/>
                <a:chOff x="-2" y="-1"/>
                <a:chExt cx="777254" cy="1320426"/>
              </a:xfrm>
            </p:grpSpPr>
            <p:pic>
              <p:nvPicPr>
                <p:cNvPr id="1662" name="Image" descr="Image"/>
                <p:cNvPicPr>
                  <a:picLocks noChangeAspect="1"/>
                </p:cNvPicPr>
                <p:nvPr/>
              </p:nvPicPr>
              <p:blipFill>
                <a:blip r:embed="rId14">
                  <a:extLst/>
                </a:blip>
                <a:stretch>
                  <a:fillRect/>
                </a:stretch>
              </p:blipFill>
              <p:spPr>
                <a:xfrm>
                  <a:off x="280478" y="689188"/>
                  <a:ext cx="496775" cy="631237"/>
                </a:xfrm>
                <a:prstGeom prst="rect">
                  <a:avLst/>
                </a:prstGeom>
                <a:ln w="12700" cap="flat">
                  <a:noFill/>
                  <a:miter lim="400000"/>
                </a:ln>
                <a:effectLst/>
              </p:spPr>
            </p:pic>
            <p:grpSp>
              <p:nvGrpSpPr>
                <p:cNvPr id="1667" name="Group"/>
                <p:cNvGrpSpPr/>
                <p:nvPr/>
              </p:nvGrpSpPr>
              <p:grpSpPr>
                <a:xfrm>
                  <a:off x="-3" y="-2"/>
                  <a:ext cx="437897" cy="723269"/>
                  <a:chOff x="-1" y="0"/>
                  <a:chExt cx="437895" cy="723268"/>
                </a:xfrm>
              </p:grpSpPr>
              <p:grpSp>
                <p:nvGrpSpPr>
                  <p:cNvPr id="1665" name="Group"/>
                  <p:cNvGrpSpPr/>
                  <p:nvPr/>
                </p:nvGrpSpPr>
                <p:grpSpPr>
                  <a:xfrm>
                    <a:off x="52316" y="193624"/>
                    <a:ext cx="385579" cy="529644"/>
                    <a:chOff x="0" y="-2"/>
                    <a:chExt cx="385578" cy="529643"/>
                  </a:xfrm>
                </p:grpSpPr>
                <p:pic>
                  <p:nvPicPr>
                    <p:cNvPr id="1663" name="Image" descr="Image"/>
                    <p:cNvPicPr>
                      <a:picLocks noChangeAspect="1"/>
                    </p:cNvPicPr>
                    <p:nvPr/>
                  </p:nvPicPr>
                  <p:blipFill>
                    <a:blip r:embed="rId11">
                      <a:extLst/>
                    </a:blip>
                    <a:stretch>
                      <a:fillRect/>
                    </a:stretch>
                  </p:blipFill>
                  <p:spPr>
                    <a:xfrm flipH="1" rot="1440000">
                      <a:off x="159127" y="324445"/>
                      <a:ext cx="200138" cy="171927"/>
                    </a:xfrm>
                    <a:prstGeom prst="rect">
                      <a:avLst/>
                    </a:prstGeom>
                    <a:ln w="12700" cap="flat">
                      <a:noFill/>
                      <a:miter lim="400000"/>
                    </a:ln>
                    <a:effectLst/>
                  </p:spPr>
                </p:pic>
                <p:pic>
                  <p:nvPicPr>
                    <p:cNvPr id="1664" name="Image" descr="Image"/>
                    <p:cNvPicPr>
                      <a:picLocks noChangeAspect="1"/>
                    </p:cNvPicPr>
                    <p:nvPr/>
                  </p:nvPicPr>
                  <p:blipFill>
                    <a:blip r:embed="rId12">
                      <a:extLst/>
                    </a:blip>
                    <a:stretch>
                      <a:fillRect/>
                    </a:stretch>
                  </p:blipFill>
                  <p:spPr>
                    <a:xfrm flipH="1" rot="2040000">
                      <a:off x="32622" y="63585"/>
                      <a:ext cx="290226" cy="205410"/>
                    </a:xfrm>
                    <a:prstGeom prst="rect">
                      <a:avLst/>
                    </a:prstGeom>
                    <a:ln w="12700" cap="flat">
                      <a:noFill/>
                      <a:miter lim="400000"/>
                    </a:ln>
                    <a:effectLst/>
                  </p:spPr>
                </p:pic>
              </p:grpSp>
              <p:pic>
                <p:nvPicPr>
                  <p:cNvPr id="1666" name="Image" descr="Image"/>
                  <p:cNvPicPr>
                    <a:picLocks noChangeAspect="1"/>
                  </p:cNvPicPr>
                  <p:nvPr/>
                </p:nvPicPr>
                <p:blipFill>
                  <a:blip r:embed="rId13">
                    <a:extLst/>
                  </a:blip>
                  <a:stretch>
                    <a:fillRect/>
                  </a:stretch>
                </p:blipFill>
                <p:spPr>
                  <a:xfrm rot="240000">
                    <a:off x="6912" y="8167"/>
                    <a:ext cx="241416" cy="206657"/>
                  </a:xfrm>
                  <a:prstGeom prst="rect">
                    <a:avLst/>
                  </a:prstGeom>
                  <a:ln w="12700" cap="flat">
                    <a:noFill/>
                    <a:miter lim="400000"/>
                  </a:ln>
                  <a:effectLst/>
                </p:spPr>
              </p:pic>
            </p:grpSp>
          </p:grpSp>
          <p:grpSp>
            <p:nvGrpSpPr>
              <p:cNvPr id="1675" name="Group"/>
              <p:cNvGrpSpPr/>
              <p:nvPr/>
            </p:nvGrpSpPr>
            <p:grpSpPr>
              <a:xfrm>
                <a:off x="704116" y="874524"/>
                <a:ext cx="496776" cy="1434831"/>
                <a:chOff x="-1" y="-1"/>
                <a:chExt cx="496774" cy="1434830"/>
              </a:xfrm>
            </p:grpSpPr>
            <p:pic>
              <p:nvPicPr>
                <p:cNvPr id="1669" name="Image" descr="Image"/>
                <p:cNvPicPr>
                  <a:picLocks noChangeAspect="1"/>
                </p:cNvPicPr>
                <p:nvPr/>
              </p:nvPicPr>
              <p:blipFill>
                <a:blip r:embed="rId15">
                  <a:extLst/>
                </a:blip>
                <a:stretch>
                  <a:fillRect/>
                </a:stretch>
              </p:blipFill>
              <p:spPr>
                <a:xfrm>
                  <a:off x="-2" y="825455"/>
                  <a:ext cx="496776" cy="609374"/>
                </a:xfrm>
                <a:prstGeom prst="rect">
                  <a:avLst/>
                </a:prstGeom>
                <a:ln w="12700" cap="flat">
                  <a:noFill/>
                  <a:miter lim="400000"/>
                </a:ln>
                <a:effectLst/>
              </p:spPr>
            </p:pic>
            <p:grpSp>
              <p:nvGrpSpPr>
                <p:cNvPr id="1674" name="Group"/>
                <p:cNvGrpSpPr/>
                <p:nvPr/>
              </p:nvGrpSpPr>
              <p:grpSpPr>
                <a:xfrm>
                  <a:off x="50750" y="-2"/>
                  <a:ext cx="355132" cy="790128"/>
                  <a:chOff x="0" y="0"/>
                  <a:chExt cx="355131" cy="790127"/>
                </a:xfrm>
              </p:grpSpPr>
              <p:grpSp>
                <p:nvGrpSpPr>
                  <p:cNvPr id="1672" name="Group"/>
                  <p:cNvGrpSpPr/>
                  <p:nvPr/>
                </p:nvGrpSpPr>
                <p:grpSpPr>
                  <a:xfrm>
                    <a:off x="9700" y="226566"/>
                    <a:ext cx="345432" cy="563561"/>
                    <a:chOff x="-1" y="-2"/>
                    <a:chExt cx="345430" cy="563560"/>
                  </a:xfrm>
                </p:grpSpPr>
                <p:pic>
                  <p:nvPicPr>
                    <p:cNvPr id="1670" name="Image" descr="Image"/>
                    <p:cNvPicPr>
                      <a:picLocks noChangeAspect="1"/>
                    </p:cNvPicPr>
                    <p:nvPr/>
                  </p:nvPicPr>
                  <p:blipFill>
                    <a:blip r:embed="rId11">
                      <a:extLst/>
                    </a:blip>
                    <a:stretch>
                      <a:fillRect/>
                    </a:stretch>
                  </p:blipFill>
                  <p:spPr>
                    <a:xfrm flipH="1" rot="2340000">
                      <a:off x="88147" y="347814"/>
                      <a:ext cx="200138" cy="171927"/>
                    </a:xfrm>
                    <a:prstGeom prst="rect">
                      <a:avLst/>
                    </a:prstGeom>
                    <a:ln w="12700" cap="flat">
                      <a:noFill/>
                      <a:miter lim="400000"/>
                    </a:ln>
                    <a:effectLst/>
                  </p:spPr>
                </p:pic>
                <p:pic>
                  <p:nvPicPr>
                    <p:cNvPr id="1671" name="Image" descr="Image"/>
                    <p:cNvPicPr>
                      <a:picLocks noChangeAspect="1"/>
                    </p:cNvPicPr>
                    <p:nvPr/>
                  </p:nvPicPr>
                  <p:blipFill>
                    <a:blip r:embed="rId12">
                      <a:extLst/>
                    </a:blip>
                    <a:stretch>
                      <a:fillRect/>
                    </a:stretch>
                  </p:blipFill>
                  <p:spPr>
                    <a:xfrm flipH="1" rot="2940000">
                      <a:off x="27602" y="74189"/>
                      <a:ext cx="290224" cy="205415"/>
                    </a:xfrm>
                    <a:prstGeom prst="rect">
                      <a:avLst/>
                    </a:prstGeom>
                    <a:ln w="12700" cap="flat">
                      <a:noFill/>
                      <a:miter lim="400000"/>
                    </a:ln>
                    <a:effectLst/>
                  </p:spPr>
                </p:pic>
              </p:grpSp>
              <p:pic>
                <p:nvPicPr>
                  <p:cNvPr id="1673" name="Image" descr="Image"/>
                  <p:cNvPicPr>
                    <a:picLocks noChangeAspect="1"/>
                  </p:cNvPicPr>
                  <p:nvPr/>
                </p:nvPicPr>
                <p:blipFill>
                  <a:blip r:embed="rId13">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1848" name="Group"/>
          <p:cNvGrpSpPr/>
          <p:nvPr/>
        </p:nvGrpSpPr>
        <p:grpSpPr>
          <a:xfrm>
            <a:off x="9764081" y="35149"/>
            <a:ext cx="3187715" cy="9683302"/>
            <a:chOff x="0" y="0"/>
            <a:chExt cx="3187713" cy="9683300"/>
          </a:xfrm>
        </p:grpSpPr>
        <p:grpSp>
          <p:nvGrpSpPr>
            <p:cNvPr id="1694" name="Group"/>
            <p:cNvGrpSpPr/>
            <p:nvPr/>
          </p:nvGrpSpPr>
          <p:grpSpPr>
            <a:xfrm>
              <a:off x="1" y="8765231"/>
              <a:ext cx="3187712" cy="918070"/>
              <a:chOff x="0" y="0"/>
              <a:chExt cx="3187710" cy="918069"/>
            </a:xfrm>
          </p:grpSpPr>
          <p:sp>
            <p:nvSpPr>
              <p:cNvPr id="1678"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679" name="Image" descr="Image"/>
              <p:cNvPicPr>
                <a:picLocks noChangeAspect="1"/>
              </p:cNvPicPr>
              <p:nvPr/>
            </p:nvPicPr>
            <p:blipFill>
              <a:blip r:embed="rId10">
                <a:extLst/>
              </a:blip>
              <a:stretch>
                <a:fillRect/>
              </a:stretch>
            </p:blipFill>
            <p:spPr>
              <a:xfrm>
                <a:off x="2692559" y="343642"/>
                <a:ext cx="423600" cy="443239"/>
              </a:xfrm>
              <a:prstGeom prst="rect">
                <a:avLst/>
              </a:prstGeom>
              <a:ln w="12700" cap="flat">
                <a:noFill/>
                <a:miter lim="400000"/>
              </a:ln>
              <a:effectLst/>
            </p:spPr>
          </p:pic>
          <p:pic>
            <p:nvPicPr>
              <p:cNvPr id="1680" name="Image" descr="Image"/>
              <p:cNvPicPr>
                <a:picLocks noChangeAspect="1"/>
              </p:cNvPicPr>
              <p:nvPr/>
            </p:nvPicPr>
            <p:blipFill>
              <a:blip r:embed="rId16">
                <a:extLst/>
              </a:blip>
              <a:stretch>
                <a:fillRect/>
              </a:stretch>
            </p:blipFill>
            <p:spPr>
              <a:xfrm>
                <a:off x="2714154" y="25169"/>
                <a:ext cx="372676" cy="342087"/>
              </a:xfrm>
              <a:prstGeom prst="rect">
                <a:avLst/>
              </a:prstGeom>
              <a:ln w="12700" cap="flat">
                <a:noFill/>
                <a:miter lim="400000"/>
              </a:ln>
              <a:effectLst/>
            </p:spPr>
          </p:pic>
          <p:sp>
            <p:nvSpPr>
              <p:cNvPr id="1681"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682" name="Image" descr="Image"/>
              <p:cNvPicPr>
                <a:picLocks noChangeAspect="1"/>
              </p:cNvPicPr>
              <p:nvPr/>
            </p:nvPicPr>
            <p:blipFill>
              <a:blip r:embed="rId15">
                <a:extLst/>
              </a:blip>
              <a:stretch>
                <a:fillRect/>
              </a:stretch>
            </p:blipFill>
            <p:spPr>
              <a:xfrm>
                <a:off x="84994" y="441732"/>
                <a:ext cx="393128" cy="424597"/>
              </a:xfrm>
              <a:prstGeom prst="rect">
                <a:avLst/>
              </a:prstGeom>
              <a:ln w="12700" cap="flat">
                <a:noFill/>
                <a:miter lim="400000"/>
              </a:ln>
              <a:effectLst/>
            </p:spPr>
          </p:pic>
          <p:pic>
            <p:nvPicPr>
              <p:cNvPr id="1683" name="Image" descr="Image"/>
              <p:cNvPicPr>
                <a:picLocks noChangeAspect="1"/>
              </p:cNvPicPr>
              <p:nvPr/>
            </p:nvPicPr>
            <p:blipFill>
              <a:blip r:embed="rId16">
                <a:extLst/>
              </a:blip>
              <a:stretch>
                <a:fillRect/>
              </a:stretch>
            </p:blipFill>
            <p:spPr>
              <a:xfrm>
                <a:off x="116850" y="104826"/>
                <a:ext cx="393128" cy="360862"/>
              </a:xfrm>
              <a:prstGeom prst="rect">
                <a:avLst/>
              </a:prstGeom>
              <a:ln w="12700" cap="flat">
                <a:noFill/>
                <a:miter lim="400000"/>
              </a:ln>
              <a:effectLst/>
            </p:spPr>
          </p:pic>
          <p:sp>
            <p:nvSpPr>
              <p:cNvPr id="1684"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685" name="Image" descr="Image"/>
              <p:cNvPicPr>
                <a:picLocks noChangeAspect="1"/>
              </p:cNvPicPr>
              <p:nvPr/>
            </p:nvPicPr>
            <p:blipFill>
              <a:blip r:embed="rId14">
                <a:extLst/>
              </a:blip>
              <a:stretch>
                <a:fillRect/>
              </a:stretch>
            </p:blipFill>
            <p:spPr>
              <a:xfrm>
                <a:off x="2028884" y="362777"/>
                <a:ext cx="387671" cy="433727"/>
              </a:xfrm>
              <a:prstGeom prst="rect">
                <a:avLst/>
              </a:prstGeom>
              <a:ln w="12700" cap="flat">
                <a:noFill/>
                <a:miter lim="400000"/>
              </a:ln>
              <a:effectLst/>
            </p:spPr>
          </p:pic>
          <p:pic>
            <p:nvPicPr>
              <p:cNvPr id="1686" name="Image" descr="Image"/>
              <p:cNvPicPr>
                <a:picLocks noChangeAspect="1"/>
              </p:cNvPicPr>
              <p:nvPr/>
            </p:nvPicPr>
            <p:blipFill>
              <a:blip r:embed="rId16">
                <a:extLst/>
              </a:blip>
              <a:stretch>
                <a:fillRect/>
              </a:stretch>
            </p:blipFill>
            <p:spPr>
              <a:xfrm>
                <a:off x="2028884" y="26358"/>
                <a:ext cx="387671" cy="355851"/>
              </a:xfrm>
              <a:prstGeom prst="rect">
                <a:avLst/>
              </a:prstGeom>
              <a:ln w="12700" cap="flat">
                <a:noFill/>
                <a:miter lim="400000"/>
              </a:ln>
              <a:effectLst/>
            </p:spPr>
          </p:pic>
          <p:sp>
            <p:nvSpPr>
              <p:cNvPr id="1687"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688" name="Image" descr="Image"/>
              <p:cNvPicPr>
                <a:picLocks noChangeAspect="1"/>
              </p:cNvPicPr>
              <p:nvPr/>
            </p:nvPicPr>
            <p:blipFill>
              <a:blip r:embed="rId8">
                <a:extLst/>
              </a:blip>
              <a:stretch>
                <a:fillRect/>
              </a:stretch>
            </p:blipFill>
            <p:spPr>
              <a:xfrm>
                <a:off x="1381366" y="439578"/>
                <a:ext cx="424983" cy="426347"/>
              </a:xfrm>
              <a:prstGeom prst="rect">
                <a:avLst/>
              </a:prstGeom>
              <a:ln w="12700" cap="flat">
                <a:noFill/>
                <a:miter lim="400000"/>
              </a:ln>
              <a:effectLst/>
            </p:spPr>
          </p:pic>
          <p:pic>
            <p:nvPicPr>
              <p:cNvPr id="1689" name="Image" descr="Image"/>
              <p:cNvPicPr>
                <a:picLocks noChangeAspect="1"/>
              </p:cNvPicPr>
              <p:nvPr/>
            </p:nvPicPr>
            <p:blipFill>
              <a:blip r:embed="rId16">
                <a:extLst/>
              </a:blip>
              <a:stretch>
                <a:fillRect/>
              </a:stretch>
            </p:blipFill>
            <p:spPr>
              <a:xfrm>
                <a:off x="1403320" y="85984"/>
                <a:ext cx="381076" cy="349799"/>
              </a:xfrm>
              <a:prstGeom prst="rect">
                <a:avLst/>
              </a:prstGeom>
              <a:ln w="12700" cap="flat">
                <a:noFill/>
                <a:miter lim="400000"/>
              </a:ln>
              <a:effectLst/>
            </p:spPr>
          </p:pic>
          <p:sp>
            <p:nvSpPr>
              <p:cNvPr id="1690"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693" name="Group"/>
              <p:cNvGrpSpPr/>
              <p:nvPr/>
            </p:nvGrpSpPr>
            <p:grpSpPr>
              <a:xfrm>
                <a:off x="696689" y="58737"/>
                <a:ext cx="477736" cy="745228"/>
                <a:chOff x="0" y="0"/>
                <a:chExt cx="477734" cy="745227"/>
              </a:xfrm>
            </p:grpSpPr>
            <p:pic>
              <p:nvPicPr>
                <p:cNvPr id="1691" name="Image" descr="Image"/>
                <p:cNvPicPr>
                  <a:picLocks noChangeAspect="1"/>
                </p:cNvPicPr>
                <p:nvPr/>
              </p:nvPicPr>
              <p:blipFill>
                <a:blip r:embed="rId6">
                  <a:extLst/>
                </a:blip>
                <a:stretch>
                  <a:fillRect/>
                </a:stretch>
              </p:blipFill>
              <p:spPr>
                <a:xfrm>
                  <a:off x="0" y="330622"/>
                  <a:ext cx="457275" cy="414605"/>
                </a:xfrm>
                <a:prstGeom prst="rect">
                  <a:avLst/>
                </a:prstGeom>
                <a:ln w="12700" cap="flat">
                  <a:noFill/>
                  <a:miter lim="400000"/>
                </a:ln>
                <a:effectLst/>
              </p:spPr>
            </p:pic>
            <p:pic>
              <p:nvPicPr>
                <p:cNvPr id="1692" name="Image" descr="Image"/>
                <p:cNvPicPr>
                  <a:picLocks noChangeAspect="1"/>
                </p:cNvPicPr>
                <p:nvPr/>
              </p:nvPicPr>
              <p:blipFill>
                <a:blip r:embed="rId16">
                  <a:extLst/>
                </a:blip>
                <a:stretch>
                  <a:fillRect/>
                </a:stretch>
              </p:blipFill>
              <p:spPr>
                <a:xfrm>
                  <a:off x="96914" y="-1"/>
                  <a:ext cx="380821" cy="349563"/>
                </a:xfrm>
                <a:prstGeom prst="rect">
                  <a:avLst/>
                </a:prstGeom>
                <a:ln w="12700" cap="flat">
                  <a:noFill/>
                  <a:miter lim="400000"/>
                </a:ln>
                <a:effectLst/>
              </p:spPr>
            </p:pic>
          </p:grpSp>
        </p:grpSp>
        <p:grpSp>
          <p:nvGrpSpPr>
            <p:cNvPr id="1711" name="Group"/>
            <p:cNvGrpSpPr/>
            <p:nvPr/>
          </p:nvGrpSpPr>
          <p:grpSpPr>
            <a:xfrm>
              <a:off x="0" y="7790249"/>
              <a:ext cx="3187714" cy="918073"/>
              <a:chOff x="0" y="0"/>
              <a:chExt cx="3187713" cy="918071"/>
            </a:xfrm>
          </p:grpSpPr>
          <p:sp>
            <p:nvSpPr>
              <p:cNvPr id="1695"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696" name="Image" descr="Image"/>
              <p:cNvPicPr>
                <a:picLocks noChangeAspect="1"/>
              </p:cNvPicPr>
              <p:nvPr/>
            </p:nvPicPr>
            <p:blipFill>
              <a:blip r:embed="rId10">
                <a:extLst/>
              </a:blip>
              <a:stretch>
                <a:fillRect/>
              </a:stretch>
            </p:blipFill>
            <p:spPr>
              <a:xfrm>
                <a:off x="2692563" y="343643"/>
                <a:ext cx="423600" cy="443238"/>
              </a:xfrm>
              <a:prstGeom prst="rect">
                <a:avLst/>
              </a:prstGeom>
              <a:ln w="12700" cap="flat">
                <a:noFill/>
                <a:miter lim="400000"/>
              </a:ln>
              <a:effectLst/>
            </p:spPr>
          </p:pic>
          <p:pic>
            <p:nvPicPr>
              <p:cNvPr id="1697" name="Image" descr="Image"/>
              <p:cNvPicPr>
                <a:picLocks noChangeAspect="1"/>
              </p:cNvPicPr>
              <p:nvPr/>
            </p:nvPicPr>
            <p:blipFill>
              <a:blip r:embed="rId16">
                <a:extLst/>
              </a:blip>
              <a:stretch>
                <a:fillRect/>
              </a:stretch>
            </p:blipFill>
            <p:spPr>
              <a:xfrm>
                <a:off x="2714157" y="25169"/>
                <a:ext cx="372678" cy="342088"/>
              </a:xfrm>
              <a:prstGeom prst="rect">
                <a:avLst/>
              </a:prstGeom>
              <a:ln w="12700" cap="flat">
                <a:noFill/>
                <a:miter lim="400000"/>
              </a:ln>
              <a:effectLst/>
            </p:spPr>
          </p:pic>
          <p:sp>
            <p:nvSpPr>
              <p:cNvPr id="1698"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699" name="Image" descr="Image"/>
              <p:cNvPicPr>
                <a:picLocks noChangeAspect="1"/>
              </p:cNvPicPr>
              <p:nvPr/>
            </p:nvPicPr>
            <p:blipFill>
              <a:blip r:embed="rId15">
                <a:extLst/>
              </a:blip>
              <a:stretch>
                <a:fillRect/>
              </a:stretch>
            </p:blipFill>
            <p:spPr>
              <a:xfrm>
                <a:off x="84994" y="441732"/>
                <a:ext cx="393128" cy="424598"/>
              </a:xfrm>
              <a:prstGeom prst="rect">
                <a:avLst/>
              </a:prstGeom>
              <a:ln w="12700" cap="flat">
                <a:noFill/>
                <a:miter lim="400000"/>
              </a:ln>
              <a:effectLst/>
            </p:spPr>
          </p:pic>
          <p:pic>
            <p:nvPicPr>
              <p:cNvPr id="1700" name="Image" descr="Image"/>
              <p:cNvPicPr>
                <a:picLocks noChangeAspect="1"/>
              </p:cNvPicPr>
              <p:nvPr/>
            </p:nvPicPr>
            <p:blipFill>
              <a:blip r:embed="rId16">
                <a:extLst/>
              </a:blip>
              <a:stretch>
                <a:fillRect/>
              </a:stretch>
            </p:blipFill>
            <p:spPr>
              <a:xfrm>
                <a:off x="116850" y="104826"/>
                <a:ext cx="393128" cy="360862"/>
              </a:xfrm>
              <a:prstGeom prst="rect">
                <a:avLst/>
              </a:prstGeom>
              <a:ln w="12700" cap="flat">
                <a:noFill/>
                <a:miter lim="400000"/>
              </a:ln>
              <a:effectLst/>
            </p:spPr>
          </p:pic>
          <p:sp>
            <p:nvSpPr>
              <p:cNvPr id="1701"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02" name="Image" descr="Image"/>
              <p:cNvPicPr>
                <a:picLocks noChangeAspect="1"/>
              </p:cNvPicPr>
              <p:nvPr/>
            </p:nvPicPr>
            <p:blipFill>
              <a:blip r:embed="rId14">
                <a:extLst/>
              </a:blip>
              <a:stretch>
                <a:fillRect/>
              </a:stretch>
            </p:blipFill>
            <p:spPr>
              <a:xfrm>
                <a:off x="2028887" y="362778"/>
                <a:ext cx="387671" cy="433726"/>
              </a:xfrm>
              <a:prstGeom prst="rect">
                <a:avLst/>
              </a:prstGeom>
              <a:ln w="12700" cap="flat">
                <a:noFill/>
                <a:miter lim="400000"/>
              </a:ln>
              <a:effectLst/>
            </p:spPr>
          </p:pic>
          <p:pic>
            <p:nvPicPr>
              <p:cNvPr id="1703" name="Image" descr="Image"/>
              <p:cNvPicPr>
                <a:picLocks noChangeAspect="1"/>
              </p:cNvPicPr>
              <p:nvPr/>
            </p:nvPicPr>
            <p:blipFill>
              <a:blip r:embed="rId16">
                <a:extLst/>
              </a:blip>
              <a:stretch>
                <a:fillRect/>
              </a:stretch>
            </p:blipFill>
            <p:spPr>
              <a:xfrm>
                <a:off x="2028887" y="26358"/>
                <a:ext cx="387671" cy="355852"/>
              </a:xfrm>
              <a:prstGeom prst="rect">
                <a:avLst/>
              </a:prstGeom>
              <a:ln w="12700" cap="flat">
                <a:noFill/>
                <a:miter lim="400000"/>
              </a:ln>
              <a:effectLst/>
            </p:spPr>
          </p:pic>
          <p:sp>
            <p:nvSpPr>
              <p:cNvPr id="1704"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05" name="Image" descr="Image"/>
              <p:cNvPicPr>
                <a:picLocks noChangeAspect="1"/>
              </p:cNvPicPr>
              <p:nvPr/>
            </p:nvPicPr>
            <p:blipFill>
              <a:blip r:embed="rId8">
                <a:extLst/>
              </a:blip>
              <a:stretch>
                <a:fillRect/>
              </a:stretch>
            </p:blipFill>
            <p:spPr>
              <a:xfrm>
                <a:off x="1381368" y="439578"/>
                <a:ext cx="424984" cy="426348"/>
              </a:xfrm>
              <a:prstGeom prst="rect">
                <a:avLst/>
              </a:prstGeom>
              <a:ln w="12700" cap="flat">
                <a:noFill/>
                <a:miter lim="400000"/>
              </a:ln>
              <a:effectLst/>
            </p:spPr>
          </p:pic>
          <p:pic>
            <p:nvPicPr>
              <p:cNvPr id="1706" name="Image" descr="Image"/>
              <p:cNvPicPr>
                <a:picLocks noChangeAspect="1"/>
              </p:cNvPicPr>
              <p:nvPr/>
            </p:nvPicPr>
            <p:blipFill>
              <a:blip r:embed="rId16">
                <a:extLst/>
              </a:blip>
              <a:stretch>
                <a:fillRect/>
              </a:stretch>
            </p:blipFill>
            <p:spPr>
              <a:xfrm>
                <a:off x="1403322" y="85984"/>
                <a:ext cx="381076" cy="349799"/>
              </a:xfrm>
              <a:prstGeom prst="rect">
                <a:avLst/>
              </a:prstGeom>
              <a:ln w="12700" cap="flat">
                <a:noFill/>
                <a:miter lim="400000"/>
              </a:ln>
              <a:effectLst/>
            </p:spPr>
          </p:pic>
          <p:sp>
            <p:nvSpPr>
              <p:cNvPr id="1707"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710" name="Group"/>
              <p:cNvGrpSpPr/>
              <p:nvPr/>
            </p:nvGrpSpPr>
            <p:grpSpPr>
              <a:xfrm>
                <a:off x="696690" y="58737"/>
                <a:ext cx="477737" cy="745229"/>
                <a:chOff x="-1" y="-1"/>
                <a:chExt cx="477735" cy="745228"/>
              </a:xfrm>
            </p:grpSpPr>
            <p:pic>
              <p:nvPicPr>
                <p:cNvPr id="1708" name="Image" descr="Image"/>
                <p:cNvPicPr>
                  <a:picLocks noChangeAspect="1"/>
                </p:cNvPicPr>
                <p:nvPr/>
              </p:nvPicPr>
              <p:blipFill>
                <a:blip r:embed="rId6">
                  <a:extLst/>
                </a:blip>
                <a:stretch>
                  <a:fillRect/>
                </a:stretch>
              </p:blipFill>
              <p:spPr>
                <a:xfrm>
                  <a:off x="-2" y="330623"/>
                  <a:ext cx="457278" cy="414605"/>
                </a:xfrm>
                <a:prstGeom prst="rect">
                  <a:avLst/>
                </a:prstGeom>
                <a:ln w="12700" cap="flat">
                  <a:noFill/>
                  <a:miter lim="400000"/>
                </a:ln>
                <a:effectLst/>
              </p:spPr>
            </p:pic>
            <p:pic>
              <p:nvPicPr>
                <p:cNvPr id="1709" name="Image" descr="Image"/>
                <p:cNvPicPr>
                  <a:picLocks noChangeAspect="1"/>
                </p:cNvPicPr>
                <p:nvPr/>
              </p:nvPicPr>
              <p:blipFill>
                <a:blip r:embed="rId16">
                  <a:extLst/>
                </a:blip>
                <a:stretch>
                  <a:fillRect/>
                </a:stretch>
              </p:blipFill>
              <p:spPr>
                <a:xfrm>
                  <a:off x="96914" y="-2"/>
                  <a:ext cx="380821" cy="349565"/>
                </a:xfrm>
                <a:prstGeom prst="rect">
                  <a:avLst/>
                </a:prstGeom>
                <a:ln w="12700" cap="flat">
                  <a:noFill/>
                  <a:miter lim="400000"/>
                </a:ln>
                <a:effectLst/>
              </p:spPr>
            </p:pic>
          </p:grpSp>
        </p:grpSp>
        <p:grpSp>
          <p:nvGrpSpPr>
            <p:cNvPr id="1728" name="Group"/>
            <p:cNvGrpSpPr/>
            <p:nvPr/>
          </p:nvGrpSpPr>
          <p:grpSpPr>
            <a:xfrm>
              <a:off x="0" y="6815266"/>
              <a:ext cx="3187714" cy="918071"/>
              <a:chOff x="0" y="0"/>
              <a:chExt cx="3187713" cy="918070"/>
            </a:xfrm>
          </p:grpSpPr>
          <p:sp>
            <p:nvSpPr>
              <p:cNvPr id="1712"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13" name="Image" descr="Image"/>
              <p:cNvPicPr>
                <a:picLocks noChangeAspect="1"/>
              </p:cNvPicPr>
              <p:nvPr/>
            </p:nvPicPr>
            <p:blipFill>
              <a:blip r:embed="rId10">
                <a:extLst/>
              </a:blip>
              <a:stretch>
                <a:fillRect/>
              </a:stretch>
            </p:blipFill>
            <p:spPr>
              <a:xfrm>
                <a:off x="2692563" y="343642"/>
                <a:ext cx="423600" cy="443239"/>
              </a:xfrm>
              <a:prstGeom prst="rect">
                <a:avLst/>
              </a:prstGeom>
              <a:ln w="12700" cap="flat">
                <a:noFill/>
                <a:miter lim="400000"/>
              </a:ln>
              <a:effectLst/>
            </p:spPr>
          </p:pic>
          <p:pic>
            <p:nvPicPr>
              <p:cNvPr id="1714" name="Image" descr="Image"/>
              <p:cNvPicPr>
                <a:picLocks noChangeAspect="1"/>
              </p:cNvPicPr>
              <p:nvPr/>
            </p:nvPicPr>
            <p:blipFill>
              <a:blip r:embed="rId16">
                <a:extLst/>
              </a:blip>
              <a:stretch>
                <a:fillRect/>
              </a:stretch>
            </p:blipFill>
            <p:spPr>
              <a:xfrm>
                <a:off x="2714157" y="25169"/>
                <a:ext cx="372678" cy="342087"/>
              </a:xfrm>
              <a:prstGeom prst="rect">
                <a:avLst/>
              </a:prstGeom>
              <a:ln w="12700" cap="flat">
                <a:noFill/>
                <a:miter lim="400000"/>
              </a:ln>
              <a:effectLst/>
            </p:spPr>
          </p:pic>
          <p:sp>
            <p:nvSpPr>
              <p:cNvPr id="1715"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16" name="Image" descr="Image"/>
              <p:cNvPicPr>
                <a:picLocks noChangeAspect="1"/>
              </p:cNvPicPr>
              <p:nvPr/>
            </p:nvPicPr>
            <p:blipFill>
              <a:blip r:embed="rId15">
                <a:extLst/>
              </a:blip>
              <a:stretch>
                <a:fillRect/>
              </a:stretch>
            </p:blipFill>
            <p:spPr>
              <a:xfrm>
                <a:off x="84994" y="441732"/>
                <a:ext cx="393128" cy="424597"/>
              </a:xfrm>
              <a:prstGeom prst="rect">
                <a:avLst/>
              </a:prstGeom>
              <a:ln w="12700" cap="flat">
                <a:noFill/>
                <a:miter lim="400000"/>
              </a:ln>
              <a:effectLst/>
            </p:spPr>
          </p:pic>
          <p:pic>
            <p:nvPicPr>
              <p:cNvPr id="1717" name="Image" descr="Image"/>
              <p:cNvPicPr>
                <a:picLocks noChangeAspect="1"/>
              </p:cNvPicPr>
              <p:nvPr/>
            </p:nvPicPr>
            <p:blipFill>
              <a:blip r:embed="rId16">
                <a:extLst/>
              </a:blip>
              <a:stretch>
                <a:fillRect/>
              </a:stretch>
            </p:blipFill>
            <p:spPr>
              <a:xfrm>
                <a:off x="116850" y="104826"/>
                <a:ext cx="393128" cy="360862"/>
              </a:xfrm>
              <a:prstGeom prst="rect">
                <a:avLst/>
              </a:prstGeom>
              <a:ln w="12700" cap="flat">
                <a:noFill/>
                <a:miter lim="400000"/>
              </a:ln>
              <a:effectLst/>
            </p:spPr>
          </p:pic>
          <p:sp>
            <p:nvSpPr>
              <p:cNvPr id="1718"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19" name="Image" descr="Image"/>
              <p:cNvPicPr>
                <a:picLocks noChangeAspect="1"/>
              </p:cNvPicPr>
              <p:nvPr/>
            </p:nvPicPr>
            <p:blipFill>
              <a:blip r:embed="rId14">
                <a:extLst/>
              </a:blip>
              <a:stretch>
                <a:fillRect/>
              </a:stretch>
            </p:blipFill>
            <p:spPr>
              <a:xfrm>
                <a:off x="2028887" y="362777"/>
                <a:ext cx="387671" cy="433727"/>
              </a:xfrm>
              <a:prstGeom prst="rect">
                <a:avLst/>
              </a:prstGeom>
              <a:ln w="12700" cap="flat">
                <a:noFill/>
                <a:miter lim="400000"/>
              </a:ln>
              <a:effectLst/>
            </p:spPr>
          </p:pic>
          <p:pic>
            <p:nvPicPr>
              <p:cNvPr id="1720" name="Image" descr="Image"/>
              <p:cNvPicPr>
                <a:picLocks noChangeAspect="1"/>
              </p:cNvPicPr>
              <p:nvPr/>
            </p:nvPicPr>
            <p:blipFill>
              <a:blip r:embed="rId16">
                <a:extLst/>
              </a:blip>
              <a:stretch>
                <a:fillRect/>
              </a:stretch>
            </p:blipFill>
            <p:spPr>
              <a:xfrm>
                <a:off x="2028887" y="26358"/>
                <a:ext cx="387671" cy="355851"/>
              </a:xfrm>
              <a:prstGeom prst="rect">
                <a:avLst/>
              </a:prstGeom>
              <a:ln w="12700" cap="flat">
                <a:noFill/>
                <a:miter lim="400000"/>
              </a:ln>
              <a:effectLst/>
            </p:spPr>
          </p:pic>
          <p:sp>
            <p:nvSpPr>
              <p:cNvPr id="1721"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22" name="Image" descr="Image"/>
              <p:cNvPicPr>
                <a:picLocks noChangeAspect="1"/>
              </p:cNvPicPr>
              <p:nvPr/>
            </p:nvPicPr>
            <p:blipFill>
              <a:blip r:embed="rId8">
                <a:extLst/>
              </a:blip>
              <a:stretch>
                <a:fillRect/>
              </a:stretch>
            </p:blipFill>
            <p:spPr>
              <a:xfrm>
                <a:off x="1381368" y="439578"/>
                <a:ext cx="424984" cy="426347"/>
              </a:xfrm>
              <a:prstGeom prst="rect">
                <a:avLst/>
              </a:prstGeom>
              <a:ln w="12700" cap="flat">
                <a:noFill/>
                <a:miter lim="400000"/>
              </a:ln>
              <a:effectLst/>
            </p:spPr>
          </p:pic>
          <p:pic>
            <p:nvPicPr>
              <p:cNvPr id="1723" name="Image" descr="Image"/>
              <p:cNvPicPr>
                <a:picLocks noChangeAspect="1"/>
              </p:cNvPicPr>
              <p:nvPr/>
            </p:nvPicPr>
            <p:blipFill>
              <a:blip r:embed="rId16">
                <a:extLst/>
              </a:blip>
              <a:stretch>
                <a:fillRect/>
              </a:stretch>
            </p:blipFill>
            <p:spPr>
              <a:xfrm>
                <a:off x="1403322" y="85984"/>
                <a:ext cx="381076" cy="349799"/>
              </a:xfrm>
              <a:prstGeom prst="rect">
                <a:avLst/>
              </a:prstGeom>
              <a:ln w="12700" cap="flat">
                <a:noFill/>
                <a:miter lim="400000"/>
              </a:ln>
              <a:effectLst/>
            </p:spPr>
          </p:pic>
          <p:sp>
            <p:nvSpPr>
              <p:cNvPr id="1724"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727" name="Group"/>
              <p:cNvGrpSpPr/>
              <p:nvPr/>
            </p:nvGrpSpPr>
            <p:grpSpPr>
              <a:xfrm>
                <a:off x="696690" y="58736"/>
                <a:ext cx="477737" cy="745229"/>
                <a:chOff x="-1" y="-1"/>
                <a:chExt cx="477735" cy="745227"/>
              </a:xfrm>
            </p:grpSpPr>
            <p:pic>
              <p:nvPicPr>
                <p:cNvPr id="1725" name="Image" descr="Image"/>
                <p:cNvPicPr>
                  <a:picLocks noChangeAspect="1"/>
                </p:cNvPicPr>
                <p:nvPr/>
              </p:nvPicPr>
              <p:blipFill>
                <a:blip r:embed="rId6">
                  <a:extLst/>
                </a:blip>
                <a:stretch>
                  <a:fillRect/>
                </a:stretch>
              </p:blipFill>
              <p:spPr>
                <a:xfrm>
                  <a:off x="-2" y="330622"/>
                  <a:ext cx="457278" cy="414605"/>
                </a:xfrm>
                <a:prstGeom prst="rect">
                  <a:avLst/>
                </a:prstGeom>
                <a:ln w="12700" cap="flat">
                  <a:noFill/>
                  <a:miter lim="400000"/>
                </a:ln>
                <a:effectLst/>
              </p:spPr>
            </p:pic>
            <p:pic>
              <p:nvPicPr>
                <p:cNvPr id="1726" name="Image" descr="Image"/>
                <p:cNvPicPr>
                  <a:picLocks noChangeAspect="1"/>
                </p:cNvPicPr>
                <p:nvPr/>
              </p:nvPicPr>
              <p:blipFill>
                <a:blip r:embed="rId16">
                  <a:extLst/>
                </a:blip>
                <a:stretch>
                  <a:fillRect/>
                </a:stretch>
              </p:blipFill>
              <p:spPr>
                <a:xfrm>
                  <a:off x="96914" y="-2"/>
                  <a:ext cx="380821" cy="349564"/>
                </a:xfrm>
                <a:prstGeom prst="rect">
                  <a:avLst/>
                </a:prstGeom>
                <a:ln w="12700" cap="flat">
                  <a:noFill/>
                  <a:miter lim="400000"/>
                </a:ln>
                <a:effectLst/>
              </p:spPr>
            </p:pic>
          </p:grpSp>
        </p:grpSp>
        <p:grpSp>
          <p:nvGrpSpPr>
            <p:cNvPr id="1745" name="Group"/>
            <p:cNvGrpSpPr/>
            <p:nvPr/>
          </p:nvGrpSpPr>
          <p:grpSpPr>
            <a:xfrm>
              <a:off x="0" y="5840283"/>
              <a:ext cx="3187714" cy="918071"/>
              <a:chOff x="0" y="0"/>
              <a:chExt cx="3187713" cy="918070"/>
            </a:xfrm>
          </p:grpSpPr>
          <p:sp>
            <p:nvSpPr>
              <p:cNvPr id="1729"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30" name="Image" descr="Image"/>
              <p:cNvPicPr>
                <a:picLocks noChangeAspect="1"/>
              </p:cNvPicPr>
              <p:nvPr/>
            </p:nvPicPr>
            <p:blipFill>
              <a:blip r:embed="rId10">
                <a:extLst/>
              </a:blip>
              <a:stretch>
                <a:fillRect/>
              </a:stretch>
            </p:blipFill>
            <p:spPr>
              <a:xfrm>
                <a:off x="2692563" y="343642"/>
                <a:ext cx="423600" cy="443240"/>
              </a:xfrm>
              <a:prstGeom prst="rect">
                <a:avLst/>
              </a:prstGeom>
              <a:ln w="12700" cap="flat">
                <a:noFill/>
                <a:miter lim="400000"/>
              </a:ln>
              <a:effectLst/>
            </p:spPr>
          </p:pic>
          <p:pic>
            <p:nvPicPr>
              <p:cNvPr id="1731" name="Image" descr="Image"/>
              <p:cNvPicPr>
                <a:picLocks noChangeAspect="1"/>
              </p:cNvPicPr>
              <p:nvPr/>
            </p:nvPicPr>
            <p:blipFill>
              <a:blip r:embed="rId16">
                <a:extLst/>
              </a:blip>
              <a:stretch>
                <a:fillRect/>
              </a:stretch>
            </p:blipFill>
            <p:spPr>
              <a:xfrm>
                <a:off x="2714157" y="25169"/>
                <a:ext cx="372678" cy="342087"/>
              </a:xfrm>
              <a:prstGeom prst="rect">
                <a:avLst/>
              </a:prstGeom>
              <a:ln w="12700" cap="flat">
                <a:noFill/>
                <a:miter lim="400000"/>
              </a:ln>
              <a:effectLst/>
            </p:spPr>
          </p:pic>
          <p:sp>
            <p:nvSpPr>
              <p:cNvPr id="1732"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33" name="Image" descr="Image"/>
              <p:cNvPicPr>
                <a:picLocks noChangeAspect="1"/>
              </p:cNvPicPr>
              <p:nvPr/>
            </p:nvPicPr>
            <p:blipFill>
              <a:blip r:embed="rId15">
                <a:extLst/>
              </a:blip>
              <a:stretch>
                <a:fillRect/>
              </a:stretch>
            </p:blipFill>
            <p:spPr>
              <a:xfrm>
                <a:off x="84994" y="441733"/>
                <a:ext cx="393128" cy="424597"/>
              </a:xfrm>
              <a:prstGeom prst="rect">
                <a:avLst/>
              </a:prstGeom>
              <a:ln w="12700" cap="flat">
                <a:noFill/>
                <a:miter lim="400000"/>
              </a:ln>
              <a:effectLst/>
            </p:spPr>
          </p:pic>
          <p:pic>
            <p:nvPicPr>
              <p:cNvPr id="1734" name="Image" descr="Image"/>
              <p:cNvPicPr>
                <a:picLocks noChangeAspect="1"/>
              </p:cNvPicPr>
              <p:nvPr/>
            </p:nvPicPr>
            <p:blipFill>
              <a:blip r:embed="rId16">
                <a:extLst/>
              </a:blip>
              <a:stretch>
                <a:fillRect/>
              </a:stretch>
            </p:blipFill>
            <p:spPr>
              <a:xfrm>
                <a:off x="116850" y="104827"/>
                <a:ext cx="393128" cy="360862"/>
              </a:xfrm>
              <a:prstGeom prst="rect">
                <a:avLst/>
              </a:prstGeom>
              <a:ln w="12700" cap="flat">
                <a:noFill/>
                <a:miter lim="400000"/>
              </a:ln>
              <a:effectLst/>
            </p:spPr>
          </p:pic>
          <p:sp>
            <p:nvSpPr>
              <p:cNvPr id="1735"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36" name="Image" descr="Image"/>
              <p:cNvPicPr>
                <a:picLocks noChangeAspect="1"/>
              </p:cNvPicPr>
              <p:nvPr/>
            </p:nvPicPr>
            <p:blipFill>
              <a:blip r:embed="rId14">
                <a:extLst/>
              </a:blip>
              <a:stretch>
                <a:fillRect/>
              </a:stretch>
            </p:blipFill>
            <p:spPr>
              <a:xfrm>
                <a:off x="2028887" y="362777"/>
                <a:ext cx="387671" cy="433727"/>
              </a:xfrm>
              <a:prstGeom prst="rect">
                <a:avLst/>
              </a:prstGeom>
              <a:ln w="12700" cap="flat">
                <a:noFill/>
                <a:miter lim="400000"/>
              </a:ln>
              <a:effectLst/>
            </p:spPr>
          </p:pic>
          <p:pic>
            <p:nvPicPr>
              <p:cNvPr id="1737" name="Image" descr="Image"/>
              <p:cNvPicPr>
                <a:picLocks noChangeAspect="1"/>
              </p:cNvPicPr>
              <p:nvPr/>
            </p:nvPicPr>
            <p:blipFill>
              <a:blip r:embed="rId16">
                <a:extLst/>
              </a:blip>
              <a:stretch>
                <a:fillRect/>
              </a:stretch>
            </p:blipFill>
            <p:spPr>
              <a:xfrm>
                <a:off x="2028887" y="26359"/>
                <a:ext cx="387671" cy="355851"/>
              </a:xfrm>
              <a:prstGeom prst="rect">
                <a:avLst/>
              </a:prstGeom>
              <a:ln w="12700" cap="flat">
                <a:noFill/>
                <a:miter lim="400000"/>
              </a:ln>
              <a:effectLst/>
            </p:spPr>
          </p:pic>
          <p:sp>
            <p:nvSpPr>
              <p:cNvPr id="1738"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39" name="Image" descr="Image"/>
              <p:cNvPicPr>
                <a:picLocks noChangeAspect="1"/>
              </p:cNvPicPr>
              <p:nvPr/>
            </p:nvPicPr>
            <p:blipFill>
              <a:blip r:embed="rId8">
                <a:extLst/>
              </a:blip>
              <a:stretch>
                <a:fillRect/>
              </a:stretch>
            </p:blipFill>
            <p:spPr>
              <a:xfrm>
                <a:off x="1381368" y="439578"/>
                <a:ext cx="424984" cy="426348"/>
              </a:xfrm>
              <a:prstGeom prst="rect">
                <a:avLst/>
              </a:prstGeom>
              <a:ln w="12700" cap="flat">
                <a:noFill/>
                <a:miter lim="400000"/>
              </a:ln>
              <a:effectLst/>
            </p:spPr>
          </p:pic>
          <p:pic>
            <p:nvPicPr>
              <p:cNvPr id="1740" name="Image" descr="Image"/>
              <p:cNvPicPr>
                <a:picLocks noChangeAspect="1"/>
              </p:cNvPicPr>
              <p:nvPr/>
            </p:nvPicPr>
            <p:blipFill>
              <a:blip r:embed="rId16">
                <a:extLst/>
              </a:blip>
              <a:stretch>
                <a:fillRect/>
              </a:stretch>
            </p:blipFill>
            <p:spPr>
              <a:xfrm>
                <a:off x="1403322" y="85985"/>
                <a:ext cx="381076" cy="349798"/>
              </a:xfrm>
              <a:prstGeom prst="rect">
                <a:avLst/>
              </a:prstGeom>
              <a:ln w="12700" cap="flat">
                <a:noFill/>
                <a:miter lim="400000"/>
              </a:ln>
              <a:effectLst/>
            </p:spPr>
          </p:pic>
          <p:sp>
            <p:nvSpPr>
              <p:cNvPr id="1741"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744" name="Group"/>
              <p:cNvGrpSpPr/>
              <p:nvPr/>
            </p:nvGrpSpPr>
            <p:grpSpPr>
              <a:xfrm>
                <a:off x="696690" y="58737"/>
                <a:ext cx="477737" cy="745229"/>
                <a:chOff x="-1" y="-1"/>
                <a:chExt cx="477735" cy="745227"/>
              </a:xfrm>
            </p:grpSpPr>
            <p:pic>
              <p:nvPicPr>
                <p:cNvPr id="1742" name="Image" descr="Image"/>
                <p:cNvPicPr>
                  <a:picLocks noChangeAspect="1"/>
                </p:cNvPicPr>
                <p:nvPr/>
              </p:nvPicPr>
              <p:blipFill>
                <a:blip r:embed="rId6">
                  <a:extLst/>
                </a:blip>
                <a:stretch>
                  <a:fillRect/>
                </a:stretch>
              </p:blipFill>
              <p:spPr>
                <a:xfrm>
                  <a:off x="-2" y="330622"/>
                  <a:ext cx="457278" cy="414605"/>
                </a:xfrm>
                <a:prstGeom prst="rect">
                  <a:avLst/>
                </a:prstGeom>
                <a:ln w="12700" cap="flat">
                  <a:noFill/>
                  <a:miter lim="400000"/>
                </a:ln>
                <a:effectLst/>
              </p:spPr>
            </p:pic>
            <p:pic>
              <p:nvPicPr>
                <p:cNvPr id="1743" name="Image" descr="Image"/>
                <p:cNvPicPr>
                  <a:picLocks noChangeAspect="1"/>
                </p:cNvPicPr>
                <p:nvPr/>
              </p:nvPicPr>
              <p:blipFill>
                <a:blip r:embed="rId16">
                  <a:extLst/>
                </a:blip>
                <a:stretch>
                  <a:fillRect/>
                </a:stretch>
              </p:blipFill>
              <p:spPr>
                <a:xfrm>
                  <a:off x="96914" y="-2"/>
                  <a:ext cx="380821" cy="349564"/>
                </a:xfrm>
                <a:prstGeom prst="rect">
                  <a:avLst/>
                </a:prstGeom>
                <a:ln w="12700" cap="flat">
                  <a:noFill/>
                  <a:miter lim="400000"/>
                </a:ln>
                <a:effectLst/>
              </p:spPr>
            </p:pic>
          </p:grpSp>
        </p:grpSp>
        <p:grpSp>
          <p:nvGrpSpPr>
            <p:cNvPr id="1762" name="Group"/>
            <p:cNvGrpSpPr/>
            <p:nvPr/>
          </p:nvGrpSpPr>
          <p:grpSpPr>
            <a:xfrm>
              <a:off x="0" y="4865302"/>
              <a:ext cx="3187714" cy="918071"/>
              <a:chOff x="0" y="0"/>
              <a:chExt cx="3187713" cy="918070"/>
            </a:xfrm>
          </p:grpSpPr>
          <p:sp>
            <p:nvSpPr>
              <p:cNvPr id="1746"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47" name="Image" descr="Image"/>
              <p:cNvPicPr>
                <a:picLocks noChangeAspect="1"/>
              </p:cNvPicPr>
              <p:nvPr/>
            </p:nvPicPr>
            <p:blipFill>
              <a:blip r:embed="rId10">
                <a:extLst/>
              </a:blip>
              <a:stretch>
                <a:fillRect/>
              </a:stretch>
            </p:blipFill>
            <p:spPr>
              <a:xfrm>
                <a:off x="2692563" y="343642"/>
                <a:ext cx="423600" cy="443239"/>
              </a:xfrm>
              <a:prstGeom prst="rect">
                <a:avLst/>
              </a:prstGeom>
              <a:ln w="12700" cap="flat">
                <a:noFill/>
                <a:miter lim="400000"/>
              </a:ln>
              <a:effectLst/>
            </p:spPr>
          </p:pic>
          <p:pic>
            <p:nvPicPr>
              <p:cNvPr id="1748" name="Image" descr="Image"/>
              <p:cNvPicPr>
                <a:picLocks noChangeAspect="1"/>
              </p:cNvPicPr>
              <p:nvPr/>
            </p:nvPicPr>
            <p:blipFill>
              <a:blip r:embed="rId16">
                <a:extLst/>
              </a:blip>
              <a:stretch>
                <a:fillRect/>
              </a:stretch>
            </p:blipFill>
            <p:spPr>
              <a:xfrm>
                <a:off x="2714157" y="25169"/>
                <a:ext cx="372678" cy="342087"/>
              </a:xfrm>
              <a:prstGeom prst="rect">
                <a:avLst/>
              </a:prstGeom>
              <a:ln w="12700" cap="flat">
                <a:noFill/>
                <a:miter lim="400000"/>
              </a:ln>
              <a:effectLst/>
            </p:spPr>
          </p:pic>
          <p:sp>
            <p:nvSpPr>
              <p:cNvPr id="1749"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50" name="Image" descr="Image"/>
              <p:cNvPicPr>
                <a:picLocks noChangeAspect="1"/>
              </p:cNvPicPr>
              <p:nvPr/>
            </p:nvPicPr>
            <p:blipFill>
              <a:blip r:embed="rId15">
                <a:extLst/>
              </a:blip>
              <a:stretch>
                <a:fillRect/>
              </a:stretch>
            </p:blipFill>
            <p:spPr>
              <a:xfrm>
                <a:off x="84994" y="441733"/>
                <a:ext cx="393128" cy="424597"/>
              </a:xfrm>
              <a:prstGeom prst="rect">
                <a:avLst/>
              </a:prstGeom>
              <a:ln w="12700" cap="flat">
                <a:noFill/>
                <a:miter lim="400000"/>
              </a:ln>
              <a:effectLst/>
            </p:spPr>
          </p:pic>
          <p:pic>
            <p:nvPicPr>
              <p:cNvPr id="1751" name="Image" descr="Image"/>
              <p:cNvPicPr>
                <a:picLocks noChangeAspect="1"/>
              </p:cNvPicPr>
              <p:nvPr/>
            </p:nvPicPr>
            <p:blipFill>
              <a:blip r:embed="rId16">
                <a:extLst/>
              </a:blip>
              <a:stretch>
                <a:fillRect/>
              </a:stretch>
            </p:blipFill>
            <p:spPr>
              <a:xfrm>
                <a:off x="116850" y="104827"/>
                <a:ext cx="393128" cy="360862"/>
              </a:xfrm>
              <a:prstGeom prst="rect">
                <a:avLst/>
              </a:prstGeom>
              <a:ln w="12700" cap="flat">
                <a:noFill/>
                <a:miter lim="400000"/>
              </a:ln>
              <a:effectLst/>
            </p:spPr>
          </p:pic>
          <p:sp>
            <p:nvSpPr>
              <p:cNvPr id="1752"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53" name="Image" descr="Image"/>
              <p:cNvPicPr>
                <a:picLocks noChangeAspect="1"/>
              </p:cNvPicPr>
              <p:nvPr/>
            </p:nvPicPr>
            <p:blipFill>
              <a:blip r:embed="rId14">
                <a:extLst/>
              </a:blip>
              <a:stretch>
                <a:fillRect/>
              </a:stretch>
            </p:blipFill>
            <p:spPr>
              <a:xfrm>
                <a:off x="2028887" y="362777"/>
                <a:ext cx="387671" cy="433727"/>
              </a:xfrm>
              <a:prstGeom prst="rect">
                <a:avLst/>
              </a:prstGeom>
              <a:ln w="12700" cap="flat">
                <a:noFill/>
                <a:miter lim="400000"/>
              </a:ln>
              <a:effectLst/>
            </p:spPr>
          </p:pic>
          <p:pic>
            <p:nvPicPr>
              <p:cNvPr id="1754" name="Image" descr="Image"/>
              <p:cNvPicPr>
                <a:picLocks noChangeAspect="1"/>
              </p:cNvPicPr>
              <p:nvPr/>
            </p:nvPicPr>
            <p:blipFill>
              <a:blip r:embed="rId16">
                <a:extLst/>
              </a:blip>
              <a:stretch>
                <a:fillRect/>
              </a:stretch>
            </p:blipFill>
            <p:spPr>
              <a:xfrm>
                <a:off x="2028887" y="26358"/>
                <a:ext cx="387671" cy="355851"/>
              </a:xfrm>
              <a:prstGeom prst="rect">
                <a:avLst/>
              </a:prstGeom>
              <a:ln w="12700" cap="flat">
                <a:noFill/>
                <a:miter lim="400000"/>
              </a:ln>
              <a:effectLst/>
            </p:spPr>
          </p:pic>
          <p:sp>
            <p:nvSpPr>
              <p:cNvPr id="1755"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56" name="Image" descr="Image"/>
              <p:cNvPicPr>
                <a:picLocks noChangeAspect="1"/>
              </p:cNvPicPr>
              <p:nvPr/>
            </p:nvPicPr>
            <p:blipFill>
              <a:blip r:embed="rId8">
                <a:extLst/>
              </a:blip>
              <a:stretch>
                <a:fillRect/>
              </a:stretch>
            </p:blipFill>
            <p:spPr>
              <a:xfrm>
                <a:off x="1381368" y="439578"/>
                <a:ext cx="424984" cy="426348"/>
              </a:xfrm>
              <a:prstGeom prst="rect">
                <a:avLst/>
              </a:prstGeom>
              <a:ln w="12700" cap="flat">
                <a:noFill/>
                <a:miter lim="400000"/>
              </a:ln>
              <a:effectLst/>
            </p:spPr>
          </p:pic>
          <p:pic>
            <p:nvPicPr>
              <p:cNvPr id="1757" name="Image" descr="Image"/>
              <p:cNvPicPr>
                <a:picLocks noChangeAspect="1"/>
              </p:cNvPicPr>
              <p:nvPr/>
            </p:nvPicPr>
            <p:blipFill>
              <a:blip r:embed="rId16">
                <a:extLst/>
              </a:blip>
              <a:stretch>
                <a:fillRect/>
              </a:stretch>
            </p:blipFill>
            <p:spPr>
              <a:xfrm>
                <a:off x="1403322" y="85985"/>
                <a:ext cx="381076" cy="349798"/>
              </a:xfrm>
              <a:prstGeom prst="rect">
                <a:avLst/>
              </a:prstGeom>
              <a:ln w="12700" cap="flat">
                <a:noFill/>
                <a:miter lim="400000"/>
              </a:ln>
              <a:effectLst/>
            </p:spPr>
          </p:pic>
          <p:sp>
            <p:nvSpPr>
              <p:cNvPr id="1758"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761" name="Group"/>
              <p:cNvGrpSpPr/>
              <p:nvPr/>
            </p:nvGrpSpPr>
            <p:grpSpPr>
              <a:xfrm>
                <a:off x="696690" y="58737"/>
                <a:ext cx="477737" cy="745229"/>
                <a:chOff x="-1" y="-1"/>
                <a:chExt cx="477735" cy="745227"/>
              </a:xfrm>
            </p:grpSpPr>
            <p:pic>
              <p:nvPicPr>
                <p:cNvPr id="1759" name="Image" descr="Image"/>
                <p:cNvPicPr>
                  <a:picLocks noChangeAspect="1"/>
                </p:cNvPicPr>
                <p:nvPr/>
              </p:nvPicPr>
              <p:blipFill>
                <a:blip r:embed="rId6">
                  <a:extLst/>
                </a:blip>
                <a:stretch>
                  <a:fillRect/>
                </a:stretch>
              </p:blipFill>
              <p:spPr>
                <a:xfrm>
                  <a:off x="-2" y="330622"/>
                  <a:ext cx="457278" cy="414605"/>
                </a:xfrm>
                <a:prstGeom prst="rect">
                  <a:avLst/>
                </a:prstGeom>
                <a:ln w="12700" cap="flat">
                  <a:noFill/>
                  <a:miter lim="400000"/>
                </a:ln>
                <a:effectLst/>
              </p:spPr>
            </p:pic>
            <p:pic>
              <p:nvPicPr>
                <p:cNvPr id="1760" name="Image" descr="Image"/>
                <p:cNvPicPr>
                  <a:picLocks noChangeAspect="1"/>
                </p:cNvPicPr>
                <p:nvPr/>
              </p:nvPicPr>
              <p:blipFill>
                <a:blip r:embed="rId16">
                  <a:extLst/>
                </a:blip>
                <a:stretch>
                  <a:fillRect/>
                </a:stretch>
              </p:blipFill>
              <p:spPr>
                <a:xfrm>
                  <a:off x="96914" y="-2"/>
                  <a:ext cx="380821" cy="349564"/>
                </a:xfrm>
                <a:prstGeom prst="rect">
                  <a:avLst/>
                </a:prstGeom>
                <a:ln w="12700" cap="flat">
                  <a:noFill/>
                  <a:miter lim="400000"/>
                </a:ln>
                <a:effectLst/>
              </p:spPr>
            </p:pic>
          </p:grpSp>
        </p:grpSp>
        <p:grpSp>
          <p:nvGrpSpPr>
            <p:cNvPr id="1779" name="Group"/>
            <p:cNvGrpSpPr/>
            <p:nvPr/>
          </p:nvGrpSpPr>
          <p:grpSpPr>
            <a:xfrm>
              <a:off x="1948" y="3895168"/>
              <a:ext cx="3183816" cy="916949"/>
              <a:chOff x="0" y="0"/>
              <a:chExt cx="3183814" cy="916948"/>
            </a:xfrm>
          </p:grpSpPr>
          <p:sp>
            <p:nvSpPr>
              <p:cNvPr id="1763"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64" name="Image" descr="Image"/>
              <p:cNvPicPr>
                <a:picLocks noChangeAspect="1"/>
              </p:cNvPicPr>
              <p:nvPr/>
            </p:nvPicPr>
            <p:blipFill>
              <a:blip r:embed="rId10">
                <a:extLst/>
              </a:blip>
              <a:stretch>
                <a:fillRect/>
              </a:stretch>
            </p:blipFill>
            <p:spPr>
              <a:xfrm>
                <a:off x="2689269" y="343223"/>
                <a:ext cx="423082" cy="442697"/>
              </a:xfrm>
              <a:prstGeom prst="rect">
                <a:avLst/>
              </a:prstGeom>
              <a:ln w="12700" cap="flat">
                <a:noFill/>
                <a:miter lim="400000"/>
              </a:ln>
              <a:effectLst/>
            </p:spPr>
          </p:pic>
          <p:pic>
            <p:nvPicPr>
              <p:cNvPr id="1765" name="Image" descr="Image"/>
              <p:cNvPicPr>
                <a:picLocks noChangeAspect="1"/>
              </p:cNvPicPr>
              <p:nvPr/>
            </p:nvPicPr>
            <p:blipFill>
              <a:blip r:embed="rId16">
                <a:extLst/>
              </a:blip>
              <a:stretch>
                <a:fillRect/>
              </a:stretch>
            </p:blipFill>
            <p:spPr>
              <a:xfrm>
                <a:off x="2710837" y="25138"/>
                <a:ext cx="372222" cy="341671"/>
              </a:xfrm>
              <a:prstGeom prst="rect">
                <a:avLst/>
              </a:prstGeom>
              <a:ln w="12700" cap="flat">
                <a:noFill/>
                <a:miter lim="400000"/>
              </a:ln>
              <a:effectLst/>
            </p:spPr>
          </p:pic>
          <p:sp>
            <p:nvSpPr>
              <p:cNvPr id="1766"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67" name="Image" descr="Image"/>
              <p:cNvPicPr>
                <a:picLocks noChangeAspect="1"/>
              </p:cNvPicPr>
              <p:nvPr/>
            </p:nvPicPr>
            <p:blipFill>
              <a:blip r:embed="rId15">
                <a:extLst/>
              </a:blip>
              <a:stretch>
                <a:fillRect/>
              </a:stretch>
            </p:blipFill>
            <p:spPr>
              <a:xfrm>
                <a:off x="84890" y="441193"/>
                <a:ext cx="392648" cy="424079"/>
              </a:xfrm>
              <a:prstGeom prst="rect">
                <a:avLst/>
              </a:prstGeom>
              <a:ln w="12700" cap="flat">
                <a:noFill/>
                <a:miter lim="400000"/>
              </a:ln>
              <a:effectLst/>
            </p:spPr>
          </p:pic>
          <p:pic>
            <p:nvPicPr>
              <p:cNvPr id="1768" name="Image" descr="Image"/>
              <p:cNvPicPr>
                <a:picLocks noChangeAspect="1"/>
              </p:cNvPicPr>
              <p:nvPr/>
            </p:nvPicPr>
            <p:blipFill>
              <a:blip r:embed="rId16">
                <a:extLst/>
              </a:blip>
              <a:stretch>
                <a:fillRect/>
              </a:stretch>
            </p:blipFill>
            <p:spPr>
              <a:xfrm>
                <a:off x="116707" y="104700"/>
                <a:ext cx="392648" cy="360420"/>
              </a:xfrm>
              <a:prstGeom prst="rect">
                <a:avLst/>
              </a:prstGeom>
              <a:ln w="12700" cap="flat">
                <a:noFill/>
                <a:miter lim="400000"/>
              </a:ln>
              <a:effectLst/>
            </p:spPr>
          </p:pic>
          <p:sp>
            <p:nvSpPr>
              <p:cNvPr id="1769"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70" name="Image" descr="Image"/>
              <p:cNvPicPr>
                <a:picLocks noChangeAspect="1"/>
              </p:cNvPicPr>
              <p:nvPr/>
            </p:nvPicPr>
            <p:blipFill>
              <a:blip r:embed="rId14">
                <a:extLst/>
              </a:blip>
              <a:stretch>
                <a:fillRect/>
              </a:stretch>
            </p:blipFill>
            <p:spPr>
              <a:xfrm>
                <a:off x="2026407" y="362336"/>
                <a:ext cx="387197" cy="433196"/>
              </a:xfrm>
              <a:prstGeom prst="rect">
                <a:avLst/>
              </a:prstGeom>
              <a:ln w="12700" cap="flat">
                <a:noFill/>
                <a:miter lim="400000"/>
              </a:ln>
              <a:effectLst/>
            </p:spPr>
          </p:pic>
          <p:pic>
            <p:nvPicPr>
              <p:cNvPr id="1771" name="Image" descr="Image"/>
              <p:cNvPicPr>
                <a:picLocks noChangeAspect="1"/>
              </p:cNvPicPr>
              <p:nvPr/>
            </p:nvPicPr>
            <p:blipFill>
              <a:blip r:embed="rId16">
                <a:extLst/>
              </a:blip>
              <a:stretch>
                <a:fillRect/>
              </a:stretch>
            </p:blipFill>
            <p:spPr>
              <a:xfrm>
                <a:off x="2026407" y="26327"/>
                <a:ext cx="387197" cy="355417"/>
              </a:xfrm>
              <a:prstGeom prst="rect">
                <a:avLst/>
              </a:prstGeom>
              <a:ln w="12700" cap="flat">
                <a:noFill/>
                <a:miter lim="400000"/>
              </a:ln>
              <a:effectLst/>
            </p:spPr>
          </p:pic>
          <p:sp>
            <p:nvSpPr>
              <p:cNvPr id="1772"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73" name="Image" descr="Image"/>
              <p:cNvPicPr>
                <a:picLocks noChangeAspect="1"/>
              </p:cNvPicPr>
              <p:nvPr/>
            </p:nvPicPr>
            <p:blipFill>
              <a:blip r:embed="rId8">
                <a:extLst/>
              </a:blip>
              <a:stretch>
                <a:fillRect/>
              </a:stretch>
            </p:blipFill>
            <p:spPr>
              <a:xfrm>
                <a:off x="1379678" y="439042"/>
                <a:ext cx="424464" cy="425826"/>
              </a:xfrm>
              <a:prstGeom prst="rect">
                <a:avLst/>
              </a:prstGeom>
              <a:ln w="12700" cap="flat">
                <a:noFill/>
                <a:miter lim="400000"/>
              </a:ln>
              <a:effectLst/>
            </p:spPr>
          </p:pic>
          <p:pic>
            <p:nvPicPr>
              <p:cNvPr id="1774" name="Image" descr="Image"/>
              <p:cNvPicPr>
                <a:picLocks noChangeAspect="1"/>
              </p:cNvPicPr>
              <p:nvPr/>
            </p:nvPicPr>
            <p:blipFill>
              <a:blip r:embed="rId16">
                <a:extLst/>
              </a:blip>
              <a:stretch>
                <a:fillRect/>
              </a:stretch>
            </p:blipFill>
            <p:spPr>
              <a:xfrm>
                <a:off x="1401605" y="85881"/>
                <a:ext cx="380609" cy="349371"/>
              </a:xfrm>
              <a:prstGeom prst="rect">
                <a:avLst/>
              </a:prstGeom>
              <a:ln w="12700" cap="flat">
                <a:noFill/>
                <a:miter lim="400000"/>
              </a:ln>
              <a:effectLst/>
            </p:spPr>
          </p:pic>
          <p:sp>
            <p:nvSpPr>
              <p:cNvPr id="1775"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778" name="Group"/>
              <p:cNvGrpSpPr/>
              <p:nvPr/>
            </p:nvGrpSpPr>
            <p:grpSpPr>
              <a:xfrm>
                <a:off x="695836" y="58668"/>
                <a:ext cx="477155" cy="744317"/>
                <a:chOff x="0" y="0"/>
                <a:chExt cx="477153" cy="744315"/>
              </a:xfrm>
            </p:grpSpPr>
            <p:pic>
              <p:nvPicPr>
                <p:cNvPr id="1776" name="Image" descr="Image"/>
                <p:cNvPicPr>
                  <a:picLocks noChangeAspect="1"/>
                </p:cNvPicPr>
                <p:nvPr/>
              </p:nvPicPr>
              <p:blipFill>
                <a:blip r:embed="rId6">
                  <a:extLst/>
                </a:blip>
                <a:stretch>
                  <a:fillRect/>
                </a:stretch>
              </p:blipFill>
              <p:spPr>
                <a:xfrm>
                  <a:off x="-1" y="330218"/>
                  <a:ext cx="456721" cy="414098"/>
                </a:xfrm>
                <a:prstGeom prst="rect">
                  <a:avLst/>
                </a:prstGeom>
                <a:ln w="12700" cap="flat">
                  <a:noFill/>
                  <a:miter lim="400000"/>
                </a:ln>
                <a:effectLst/>
              </p:spPr>
            </p:pic>
            <p:pic>
              <p:nvPicPr>
                <p:cNvPr id="1777" name="Image" descr="Image"/>
                <p:cNvPicPr>
                  <a:picLocks noChangeAspect="1"/>
                </p:cNvPicPr>
                <p:nvPr/>
              </p:nvPicPr>
              <p:blipFill>
                <a:blip r:embed="rId16">
                  <a:extLst/>
                </a:blip>
                <a:stretch>
                  <a:fillRect/>
                </a:stretch>
              </p:blipFill>
              <p:spPr>
                <a:xfrm>
                  <a:off x="96796" y="0"/>
                  <a:ext cx="380357" cy="349135"/>
                </a:xfrm>
                <a:prstGeom prst="rect">
                  <a:avLst/>
                </a:prstGeom>
                <a:ln w="12700" cap="flat">
                  <a:noFill/>
                  <a:miter lim="400000"/>
                </a:ln>
                <a:effectLst/>
              </p:spPr>
            </p:pic>
          </p:grpSp>
        </p:grpSp>
        <p:grpSp>
          <p:nvGrpSpPr>
            <p:cNvPr id="1796" name="Group"/>
            <p:cNvGrpSpPr/>
            <p:nvPr/>
          </p:nvGrpSpPr>
          <p:grpSpPr>
            <a:xfrm>
              <a:off x="1946" y="2921376"/>
              <a:ext cx="3183820" cy="916951"/>
              <a:chOff x="0" y="0"/>
              <a:chExt cx="3183818" cy="916950"/>
            </a:xfrm>
          </p:grpSpPr>
          <p:sp>
            <p:nvSpPr>
              <p:cNvPr id="1780"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81" name="Image" descr="Image"/>
              <p:cNvPicPr>
                <a:picLocks noChangeAspect="1"/>
              </p:cNvPicPr>
              <p:nvPr/>
            </p:nvPicPr>
            <p:blipFill>
              <a:blip r:embed="rId10">
                <a:extLst/>
              </a:blip>
              <a:stretch>
                <a:fillRect/>
              </a:stretch>
            </p:blipFill>
            <p:spPr>
              <a:xfrm>
                <a:off x="2689274" y="343224"/>
                <a:ext cx="423081" cy="442700"/>
              </a:xfrm>
              <a:prstGeom prst="rect">
                <a:avLst/>
              </a:prstGeom>
              <a:ln w="12700" cap="flat">
                <a:noFill/>
                <a:miter lim="400000"/>
              </a:ln>
              <a:effectLst/>
            </p:spPr>
          </p:pic>
          <p:pic>
            <p:nvPicPr>
              <p:cNvPr id="1782" name="Image" descr="Image"/>
              <p:cNvPicPr>
                <a:picLocks noChangeAspect="1"/>
              </p:cNvPicPr>
              <p:nvPr/>
            </p:nvPicPr>
            <p:blipFill>
              <a:blip r:embed="rId16">
                <a:extLst/>
              </a:blip>
              <a:stretch>
                <a:fillRect/>
              </a:stretch>
            </p:blipFill>
            <p:spPr>
              <a:xfrm>
                <a:off x="2710842" y="25138"/>
                <a:ext cx="372221" cy="341671"/>
              </a:xfrm>
              <a:prstGeom prst="rect">
                <a:avLst/>
              </a:prstGeom>
              <a:ln w="12700" cap="flat">
                <a:noFill/>
                <a:miter lim="400000"/>
              </a:ln>
              <a:effectLst/>
            </p:spPr>
          </p:pic>
          <p:sp>
            <p:nvSpPr>
              <p:cNvPr id="1783"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84" name="Image" descr="Image"/>
              <p:cNvPicPr>
                <a:picLocks noChangeAspect="1"/>
              </p:cNvPicPr>
              <p:nvPr/>
            </p:nvPicPr>
            <p:blipFill>
              <a:blip r:embed="rId15">
                <a:extLst/>
              </a:blip>
              <a:stretch>
                <a:fillRect/>
              </a:stretch>
            </p:blipFill>
            <p:spPr>
              <a:xfrm>
                <a:off x="84891" y="441194"/>
                <a:ext cx="392647" cy="424081"/>
              </a:xfrm>
              <a:prstGeom prst="rect">
                <a:avLst/>
              </a:prstGeom>
              <a:ln w="12700" cap="flat">
                <a:noFill/>
                <a:miter lim="400000"/>
              </a:ln>
              <a:effectLst/>
            </p:spPr>
          </p:pic>
          <p:pic>
            <p:nvPicPr>
              <p:cNvPr id="1785" name="Image" descr="Image"/>
              <p:cNvPicPr>
                <a:picLocks noChangeAspect="1"/>
              </p:cNvPicPr>
              <p:nvPr/>
            </p:nvPicPr>
            <p:blipFill>
              <a:blip r:embed="rId16">
                <a:extLst/>
              </a:blip>
              <a:stretch>
                <a:fillRect/>
              </a:stretch>
            </p:blipFill>
            <p:spPr>
              <a:xfrm>
                <a:off x="116708" y="104699"/>
                <a:ext cx="392647" cy="360423"/>
              </a:xfrm>
              <a:prstGeom prst="rect">
                <a:avLst/>
              </a:prstGeom>
              <a:ln w="12700" cap="flat">
                <a:noFill/>
                <a:miter lim="400000"/>
              </a:ln>
              <a:effectLst/>
            </p:spPr>
          </p:pic>
          <p:sp>
            <p:nvSpPr>
              <p:cNvPr id="1786"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87" name="Image" descr="Image"/>
              <p:cNvPicPr>
                <a:picLocks noChangeAspect="1"/>
              </p:cNvPicPr>
              <p:nvPr/>
            </p:nvPicPr>
            <p:blipFill>
              <a:blip r:embed="rId14">
                <a:extLst/>
              </a:blip>
              <a:stretch>
                <a:fillRect/>
              </a:stretch>
            </p:blipFill>
            <p:spPr>
              <a:xfrm>
                <a:off x="2026409" y="362336"/>
                <a:ext cx="387197" cy="433200"/>
              </a:xfrm>
              <a:prstGeom prst="rect">
                <a:avLst/>
              </a:prstGeom>
              <a:ln w="12700" cap="flat">
                <a:noFill/>
                <a:miter lim="400000"/>
              </a:ln>
              <a:effectLst/>
            </p:spPr>
          </p:pic>
          <p:pic>
            <p:nvPicPr>
              <p:cNvPr id="1788" name="Image" descr="Image"/>
              <p:cNvPicPr>
                <a:picLocks noChangeAspect="1"/>
              </p:cNvPicPr>
              <p:nvPr/>
            </p:nvPicPr>
            <p:blipFill>
              <a:blip r:embed="rId16">
                <a:extLst/>
              </a:blip>
              <a:stretch>
                <a:fillRect/>
              </a:stretch>
            </p:blipFill>
            <p:spPr>
              <a:xfrm>
                <a:off x="2026409" y="26327"/>
                <a:ext cx="387197" cy="355417"/>
              </a:xfrm>
              <a:prstGeom prst="rect">
                <a:avLst/>
              </a:prstGeom>
              <a:ln w="12700" cap="flat">
                <a:noFill/>
                <a:miter lim="400000"/>
              </a:ln>
              <a:effectLst/>
            </p:spPr>
          </p:pic>
          <p:sp>
            <p:nvSpPr>
              <p:cNvPr id="1789"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90"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1791" name="Image" descr="Image"/>
              <p:cNvPicPr>
                <a:picLocks noChangeAspect="1"/>
              </p:cNvPicPr>
              <p:nvPr/>
            </p:nvPicPr>
            <p:blipFill>
              <a:blip r:embed="rId16">
                <a:extLst/>
              </a:blip>
              <a:stretch>
                <a:fillRect/>
              </a:stretch>
            </p:blipFill>
            <p:spPr>
              <a:xfrm>
                <a:off x="1401607" y="85880"/>
                <a:ext cx="380610" cy="349374"/>
              </a:xfrm>
              <a:prstGeom prst="rect">
                <a:avLst/>
              </a:prstGeom>
              <a:ln w="12700" cap="flat">
                <a:noFill/>
                <a:miter lim="400000"/>
              </a:ln>
              <a:effectLst/>
            </p:spPr>
          </p:pic>
          <p:sp>
            <p:nvSpPr>
              <p:cNvPr id="1792"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795" name="Group"/>
              <p:cNvGrpSpPr/>
              <p:nvPr/>
            </p:nvGrpSpPr>
            <p:grpSpPr>
              <a:xfrm>
                <a:off x="695839" y="58667"/>
                <a:ext cx="477154" cy="744319"/>
                <a:chOff x="0" y="0"/>
                <a:chExt cx="477152" cy="744318"/>
              </a:xfrm>
            </p:grpSpPr>
            <p:pic>
              <p:nvPicPr>
                <p:cNvPr id="1793" name="Image" descr="Image"/>
                <p:cNvPicPr>
                  <a:picLocks noChangeAspect="1"/>
                </p:cNvPicPr>
                <p:nvPr/>
              </p:nvPicPr>
              <p:blipFill>
                <a:blip r:embed="rId6">
                  <a:extLst/>
                </a:blip>
                <a:stretch>
                  <a:fillRect/>
                </a:stretch>
              </p:blipFill>
              <p:spPr>
                <a:xfrm>
                  <a:off x="-1" y="330220"/>
                  <a:ext cx="456720" cy="414099"/>
                </a:xfrm>
                <a:prstGeom prst="rect">
                  <a:avLst/>
                </a:prstGeom>
                <a:ln w="12700" cap="flat">
                  <a:noFill/>
                  <a:miter lim="400000"/>
                </a:ln>
                <a:effectLst/>
              </p:spPr>
            </p:pic>
            <p:pic>
              <p:nvPicPr>
                <p:cNvPr id="1794" name="Image" descr="Image"/>
                <p:cNvPicPr>
                  <a:picLocks noChangeAspect="1"/>
                </p:cNvPicPr>
                <p:nvPr/>
              </p:nvPicPr>
              <p:blipFill>
                <a:blip r:embed="rId16">
                  <a:extLst/>
                </a:blip>
                <a:stretch>
                  <a:fillRect/>
                </a:stretch>
              </p:blipFill>
              <p:spPr>
                <a:xfrm>
                  <a:off x="96796" y="-1"/>
                  <a:ext cx="380357" cy="349138"/>
                </a:xfrm>
                <a:prstGeom prst="rect">
                  <a:avLst/>
                </a:prstGeom>
                <a:ln w="12700" cap="flat">
                  <a:noFill/>
                  <a:miter lim="400000"/>
                </a:ln>
                <a:effectLst/>
              </p:spPr>
            </p:pic>
          </p:grpSp>
        </p:grpSp>
        <p:grpSp>
          <p:nvGrpSpPr>
            <p:cNvPr id="1813" name="Group"/>
            <p:cNvGrpSpPr/>
            <p:nvPr/>
          </p:nvGrpSpPr>
          <p:grpSpPr>
            <a:xfrm>
              <a:off x="1946" y="1947584"/>
              <a:ext cx="3183820" cy="916951"/>
              <a:chOff x="0" y="0"/>
              <a:chExt cx="3183818" cy="916950"/>
            </a:xfrm>
          </p:grpSpPr>
          <p:sp>
            <p:nvSpPr>
              <p:cNvPr id="1797"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798" name="Image" descr="Image"/>
              <p:cNvPicPr>
                <a:picLocks noChangeAspect="1"/>
              </p:cNvPicPr>
              <p:nvPr/>
            </p:nvPicPr>
            <p:blipFill>
              <a:blip r:embed="rId10">
                <a:extLst/>
              </a:blip>
              <a:stretch>
                <a:fillRect/>
              </a:stretch>
            </p:blipFill>
            <p:spPr>
              <a:xfrm>
                <a:off x="2689274" y="343224"/>
                <a:ext cx="423081" cy="442700"/>
              </a:xfrm>
              <a:prstGeom prst="rect">
                <a:avLst/>
              </a:prstGeom>
              <a:ln w="12700" cap="flat">
                <a:noFill/>
                <a:miter lim="400000"/>
              </a:ln>
              <a:effectLst/>
            </p:spPr>
          </p:pic>
          <p:pic>
            <p:nvPicPr>
              <p:cNvPr id="1799" name="Image" descr="Image"/>
              <p:cNvPicPr>
                <a:picLocks noChangeAspect="1"/>
              </p:cNvPicPr>
              <p:nvPr/>
            </p:nvPicPr>
            <p:blipFill>
              <a:blip r:embed="rId16">
                <a:extLst/>
              </a:blip>
              <a:stretch>
                <a:fillRect/>
              </a:stretch>
            </p:blipFill>
            <p:spPr>
              <a:xfrm>
                <a:off x="2710842" y="25138"/>
                <a:ext cx="372221" cy="341671"/>
              </a:xfrm>
              <a:prstGeom prst="rect">
                <a:avLst/>
              </a:prstGeom>
              <a:ln w="12700" cap="flat">
                <a:noFill/>
                <a:miter lim="400000"/>
              </a:ln>
              <a:effectLst/>
            </p:spPr>
          </p:pic>
          <p:sp>
            <p:nvSpPr>
              <p:cNvPr id="1800"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01" name="Image" descr="Image"/>
              <p:cNvPicPr>
                <a:picLocks noChangeAspect="1"/>
              </p:cNvPicPr>
              <p:nvPr/>
            </p:nvPicPr>
            <p:blipFill>
              <a:blip r:embed="rId15">
                <a:extLst/>
              </a:blip>
              <a:stretch>
                <a:fillRect/>
              </a:stretch>
            </p:blipFill>
            <p:spPr>
              <a:xfrm>
                <a:off x="84891" y="441195"/>
                <a:ext cx="392647" cy="424081"/>
              </a:xfrm>
              <a:prstGeom prst="rect">
                <a:avLst/>
              </a:prstGeom>
              <a:ln w="12700" cap="flat">
                <a:noFill/>
                <a:miter lim="400000"/>
              </a:ln>
              <a:effectLst/>
            </p:spPr>
          </p:pic>
          <p:pic>
            <p:nvPicPr>
              <p:cNvPr id="1802" name="Image" descr="Image"/>
              <p:cNvPicPr>
                <a:picLocks noChangeAspect="1"/>
              </p:cNvPicPr>
              <p:nvPr/>
            </p:nvPicPr>
            <p:blipFill>
              <a:blip r:embed="rId16">
                <a:extLst/>
              </a:blip>
              <a:stretch>
                <a:fillRect/>
              </a:stretch>
            </p:blipFill>
            <p:spPr>
              <a:xfrm>
                <a:off x="116708" y="104699"/>
                <a:ext cx="392647" cy="360423"/>
              </a:xfrm>
              <a:prstGeom prst="rect">
                <a:avLst/>
              </a:prstGeom>
              <a:ln w="12700" cap="flat">
                <a:noFill/>
                <a:miter lim="400000"/>
              </a:ln>
              <a:effectLst/>
            </p:spPr>
          </p:pic>
          <p:sp>
            <p:nvSpPr>
              <p:cNvPr id="1803"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04" name="Image" descr="Image"/>
              <p:cNvPicPr>
                <a:picLocks noChangeAspect="1"/>
              </p:cNvPicPr>
              <p:nvPr/>
            </p:nvPicPr>
            <p:blipFill>
              <a:blip r:embed="rId14">
                <a:extLst/>
              </a:blip>
              <a:stretch>
                <a:fillRect/>
              </a:stretch>
            </p:blipFill>
            <p:spPr>
              <a:xfrm>
                <a:off x="2026409" y="362336"/>
                <a:ext cx="387197" cy="433199"/>
              </a:xfrm>
              <a:prstGeom prst="rect">
                <a:avLst/>
              </a:prstGeom>
              <a:ln w="12700" cap="flat">
                <a:noFill/>
                <a:miter lim="400000"/>
              </a:ln>
              <a:effectLst/>
            </p:spPr>
          </p:pic>
          <p:pic>
            <p:nvPicPr>
              <p:cNvPr id="1805" name="Image" descr="Image"/>
              <p:cNvPicPr>
                <a:picLocks noChangeAspect="1"/>
              </p:cNvPicPr>
              <p:nvPr/>
            </p:nvPicPr>
            <p:blipFill>
              <a:blip r:embed="rId16">
                <a:extLst/>
              </a:blip>
              <a:stretch>
                <a:fillRect/>
              </a:stretch>
            </p:blipFill>
            <p:spPr>
              <a:xfrm>
                <a:off x="2026409" y="26327"/>
                <a:ext cx="387197" cy="355417"/>
              </a:xfrm>
              <a:prstGeom prst="rect">
                <a:avLst/>
              </a:prstGeom>
              <a:ln w="12700" cap="flat">
                <a:noFill/>
                <a:miter lim="400000"/>
              </a:ln>
              <a:effectLst/>
            </p:spPr>
          </p:pic>
          <p:sp>
            <p:nvSpPr>
              <p:cNvPr id="1806"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07"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1808" name="Image" descr="Image"/>
              <p:cNvPicPr>
                <a:picLocks noChangeAspect="1"/>
              </p:cNvPicPr>
              <p:nvPr/>
            </p:nvPicPr>
            <p:blipFill>
              <a:blip r:embed="rId16">
                <a:extLst/>
              </a:blip>
              <a:stretch>
                <a:fillRect/>
              </a:stretch>
            </p:blipFill>
            <p:spPr>
              <a:xfrm>
                <a:off x="1401607" y="85880"/>
                <a:ext cx="380610" cy="349374"/>
              </a:xfrm>
              <a:prstGeom prst="rect">
                <a:avLst/>
              </a:prstGeom>
              <a:ln w="12700" cap="flat">
                <a:noFill/>
                <a:miter lim="400000"/>
              </a:ln>
              <a:effectLst/>
            </p:spPr>
          </p:pic>
          <p:sp>
            <p:nvSpPr>
              <p:cNvPr id="1809"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812" name="Group"/>
              <p:cNvGrpSpPr/>
              <p:nvPr/>
            </p:nvGrpSpPr>
            <p:grpSpPr>
              <a:xfrm>
                <a:off x="695839" y="58667"/>
                <a:ext cx="477154" cy="744319"/>
                <a:chOff x="0" y="0"/>
                <a:chExt cx="477152" cy="744318"/>
              </a:xfrm>
            </p:grpSpPr>
            <p:pic>
              <p:nvPicPr>
                <p:cNvPr id="1810" name="Image" descr="Image"/>
                <p:cNvPicPr>
                  <a:picLocks noChangeAspect="1"/>
                </p:cNvPicPr>
                <p:nvPr/>
              </p:nvPicPr>
              <p:blipFill>
                <a:blip r:embed="rId6">
                  <a:extLst/>
                </a:blip>
                <a:stretch>
                  <a:fillRect/>
                </a:stretch>
              </p:blipFill>
              <p:spPr>
                <a:xfrm>
                  <a:off x="-1" y="330220"/>
                  <a:ext cx="456720" cy="414099"/>
                </a:xfrm>
                <a:prstGeom prst="rect">
                  <a:avLst/>
                </a:prstGeom>
                <a:ln w="12700" cap="flat">
                  <a:noFill/>
                  <a:miter lim="400000"/>
                </a:ln>
                <a:effectLst/>
              </p:spPr>
            </p:pic>
            <p:pic>
              <p:nvPicPr>
                <p:cNvPr id="1811" name="Image" descr="Image"/>
                <p:cNvPicPr>
                  <a:picLocks noChangeAspect="1"/>
                </p:cNvPicPr>
                <p:nvPr/>
              </p:nvPicPr>
              <p:blipFill>
                <a:blip r:embed="rId16">
                  <a:extLst/>
                </a:blip>
                <a:stretch>
                  <a:fillRect/>
                </a:stretch>
              </p:blipFill>
              <p:spPr>
                <a:xfrm>
                  <a:off x="96796" y="-1"/>
                  <a:ext cx="380357" cy="349138"/>
                </a:xfrm>
                <a:prstGeom prst="rect">
                  <a:avLst/>
                </a:prstGeom>
                <a:ln w="12700" cap="flat">
                  <a:noFill/>
                  <a:miter lim="400000"/>
                </a:ln>
                <a:effectLst/>
              </p:spPr>
            </p:pic>
          </p:grpSp>
        </p:grpSp>
        <p:grpSp>
          <p:nvGrpSpPr>
            <p:cNvPr id="1830" name="Group"/>
            <p:cNvGrpSpPr/>
            <p:nvPr/>
          </p:nvGrpSpPr>
          <p:grpSpPr>
            <a:xfrm>
              <a:off x="1946" y="973792"/>
              <a:ext cx="3183820" cy="916951"/>
              <a:chOff x="0" y="0"/>
              <a:chExt cx="3183818" cy="916950"/>
            </a:xfrm>
          </p:grpSpPr>
          <p:sp>
            <p:nvSpPr>
              <p:cNvPr id="1814"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15" name="Image" descr="Image"/>
              <p:cNvPicPr>
                <a:picLocks noChangeAspect="1"/>
              </p:cNvPicPr>
              <p:nvPr/>
            </p:nvPicPr>
            <p:blipFill>
              <a:blip r:embed="rId10">
                <a:extLst/>
              </a:blip>
              <a:stretch>
                <a:fillRect/>
              </a:stretch>
            </p:blipFill>
            <p:spPr>
              <a:xfrm>
                <a:off x="2689274" y="343224"/>
                <a:ext cx="423081" cy="442700"/>
              </a:xfrm>
              <a:prstGeom prst="rect">
                <a:avLst/>
              </a:prstGeom>
              <a:ln w="12700" cap="flat">
                <a:noFill/>
                <a:miter lim="400000"/>
              </a:ln>
              <a:effectLst/>
            </p:spPr>
          </p:pic>
          <p:pic>
            <p:nvPicPr>
              <p:cNvPr id="1816" name="Image" descr="Image"/>
              <p:cNvPicPr>
                <a:picLocks noChangeAspect="1"/>
              </p:cNvPicPr>
              <p:nvPr/>
            </p:nvPicPr>
            <p:blipFill>
              <a:blip r:embed="rId16">
                <a:extLst/>
              </a:blip>
              <a:stretch>
                <a:fillRect/>
              </a:stretch>
            </p:blipFill>
            <p:spPr>
              <a:xfrm>
                <a:off x="2710842" y="25138"/>
                <a:ext cx="372221" cy="341671"/>
              </a:xfrm>
              <a:prstGeom prst="rect">
                <a:avLst/>
              </a:prstGeom>
              <a:ln w="12700" cap="flat">
                <a:noFill/>
                <a:miter lim="400000"/>
              </a:ln>
              <a:effectLst/>
            </p:spPr>
          </p:pic>
          <p:sp>
            <p:nvSpPr>
              <p:cNvPr id="1817"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18" name="Image" descr="Image"/>
              <p:cNvPicPr>
                <a:picLocks noChangeAspect="1"/>
              </p:cNvPicPr>
              <p:nvPr/>
            </p:nvPicPr>
            <p:blipFill>
              <a:blip r:embed="rId15">
                <a:extLst/>
              </a:blip>
              <a:stretch>
                <a:fillRect/>
              </a:stretch>
            </p:blipFill>
            <p:spPr>
              <a:xfrm>
                <a:off x="84891" y="441195"/>
                <a:ext cx="392647" cy="424081"/>
              </a:xfrm>
              <a:prstGeom prst="rect">
                <a:avLst/>
              </a:prstGeom>
              <a:ln w="12700" cap="flat">
                <a:noFill/>
                <a:miter lim="400000"/>
              </a:ln>
              <a:effectLst/>
            </p:spPr>
          </p:pic>
          <p:pic>
            <p:nvPicPr>
              <p:cNvPr id="1819" name="Image" descr="Image"/>
              <p:cNvPicPr>
                <a:picLocks noChangeAspect="1"/>
              </p:cNvPicPr>
              <p:nvPr/>
            </p:nvPicPr>
            <p:blipFill>
              <a:blip r:embed="rId16">
                <a:extLst/>
              </a:blip>
              <a:stretch>
                <a:fillRect/>
              </a:stretch>
            </p:blipFill>
            <p:spPr>
              <a:xfrm>
                <a:off x="116708" y="104699"/>
                <a:ext cx="392647" cy="360423"/>
              </a:xfrm>
              <a:prstGeom prst="rect">
                <a:avLst/>
              </a:prstGeom>
              <a:ln w="12700" cap="flat">
                <a:noFill/>
                <a:miter lim="400000"/>
              </a:ln>
              <a:effectLst/>
            </p:spPr>
          </p:pic>
          <p:sp>
            <p:nvSpPr>
              <p:cNvPr id="1820"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21" name="Image" descr="Image"/>
              <p:cNvPicPr>
                <a:picLocks noChangeAspect="1"/>
              </p:cNvPicPr>
              <p:nvPr/>
            </p:nvPicPr>
            <p:blipFill>
              <a:blip r:embed="rId14">
                <a:extLst/>
              </a:blip>
              <a:stretch>
                <a:fillRect/>
              </a:stretch>
            </p:blipFill>
            <p:spPr>
              <a:xfrm>
                <a:off x="2026409" y="362336"/>
                <a:ext cx="387197" cy="433199"/>
              </a:xfrm>
              <a:prstGeom prst="rect">
                <a:avLst/>
              </a:prstGeom>
              <a:ln w="12700" cap="flat">
                <a:noFill/>
                <a:miter lim="400000"/>
              </a:ln>
              <a:effectLst/>
            </p:spPr>
          </p:pic>
          <p:pic>
            <p:nvPicPr>
              <p:cNvPr id="1822" name="Image" descr="Image"/>
              <p:cNvPicPr>
                <a:picLocks noChangeAspect="1"/>
              </p:cNvPicPr>
              <p:nvPr/>
            </p:nvPicPr>
            <p:blipFill>
              <a:blip r:embed="rId16">
                <a:extLst/>
              </a:blip>
              <a:stretch>
                <a:fillRect/>
              </a:stretch>
            </p:blipFill>
            <p:spPr>
              <a:xfrm>
                <a:off x="2026409" y="26327"/>
                <a:ext cx="387197" cy="355417"/>
              </a:xfrm>
              <a:prstGeom prst="rect">
                <a:avLst/>
              </a:prstGeom>
              <a:ln w="12700" cap="flat">
                <a:noFill/>
                <a:miter lim="400000"/>
              </a:ln>
              <a:effectLst/>
            </p:spPr>
          </p:pic>
          <p:sp>
            <p:nvSpPr>
              <p:cNvPr id="1823"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24"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1825" name="Image" descr="Image"/>
              <p:cNvPicPr>
                <a:picLocks noChangeAspect="1"/>
              </p:cNvPicPr>
              <p:nvPr/>
            </p:nvPicPr>
            <p:blipFill>
              <a:blip r:embed="rId16">
                <a:extLst/>
              </a:blip>
              <a:stretch>
                <a:fillRect/>
              </a:stretch>
            </p:blipFill>
            <p:spPr>
              <a:xfrm>
                <a:off x="1401607" y="85880"/>
                <a:ext cx="380610" cy="349374"/>
              </a:xfrm>
              <a:prstGeom prst="rect">
                <a:avLst/>
              </a:prstGeom>
              <a:ln w="12700" cap="flat">
                <a:noFill/>
                <a:miter lim="400000"/>
              </a:ln>
              <a:effectLst/>
            </p:spPr>
          </p:pic>
          <p:sp>
            <p:nvSpPr>
              <p:cNvPr id="1826"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829" name="Group"/>
              <p:cNvGrpSpPr/>
              <p:nvPr/>
            </p:nvGrpSpPr>
            <p:grpSpPr>
              <a:xfrm>
                <a:off x="695839" y="58667"/>
                <a:ext cx="477154" cy="744319"/>
                <a:chOff x="0" y="0"/>
                <a:chExt cx="477152" cy="744318"/>
              </a:xfrm>
            </p:grpSpPr>
            <p:pic>
              <p:nvPicPr>
                <p:cNvPr id="1827" name="Image" descr="Image"/>
                <p:cNvPicPr>
                  <a:picLocks noChangeAspect="1"/>
                </p:cNvPicPr>
                <p:nvPr/>
              </p:nvPicPr>
              <p:blipFill>
                <a:blip r:embed="rId6">
                  <a:extLst/>
                </a:blip>
                <a:stretch>
                  <a:fillRect/>
                </a:stretch>
              </p:blipFill>
              <p:spPr>
                <a:xfrm>
                  <a:off x="-1" y="330220"/>
                  <a:ext cx="456720" cy="414099"/>
                </a:xfrm>
                <a:prstGeom prst="rect">
                  <a:avLst/>
                </a:prstGeom>
                <a:ln w="12700" cap="flat">
                  <a:noFill/>
                  <a:miter lim="400000"/>
                </a:ln>
                <a:effectLst/>
              </p:spPr>
            </p:pic>
            <p:pic>
              <p:nvPicPr>
                <p:cNvPr id="1828" name="Image" descr="Image"/>
                <p:cNvPicPr>
                  <a:picLocks noChangeAspect="1"/>
                </p:cNvPicPr>
                <p:nvPr/>
              </p:nvPicPr>
              <p:blipFill>
                <a:blip r:embed="rId16">
                  <a:extLst/>
                </a:blip>
                <a:stretch>
                  <a:fillRect/>
                </a:stretch>
              </p:blipFill>
              <p:spPr>
                <a:xfrm>
                  <a:off x="96796" y="-1"/>
                  <a:ext cx="380357" cy="349138"/>
                </a:xfrm>
                <a:prstGeom prst="rect">
                  <a:avLst/>
                </a:prstGeom>
                <a:ln w="12700" cap="flat">
                  <a:noFill/>
                  <a:miter lim="400000"/>
                </a:ln>
                <a:effectLst/>
              </p:spPr>
            </p:pic>
          </p:grpSp>
        </p:grpSp>
        <p:grpSp>
          <p:nvGrpSpPr>
            <p:cNvPr id="1847" name="Group"/>
            <p:cNvGrpSpPr/>
            <p:nvPr/>
          </p:nvGrpSpPr>
          <p:grpSpPr>
            <a:xfrm>
              <a:off x="1946" y="-1"/>
              <a:ext cx="3183820" cy="916952"/>
              <a:chOff x="0" y="0"/>
              <a:chExt cx="3183818" cy="916950"/>
            </a:xfrm>
          </p:grpSpPr>
          <p:sp>
            <p:nvSpPr>
              <p:cNvPr id="1831"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32" name="Image" descr="Image"/>
              <p:cNvPicPr>
                <a:picLocks noChangeAspect="1"/>
              </p:cNvPicPr>
              <p:nvPr/>
            </p:nvPicPr>
            <p:blipFill>
              <a:blip r:embed="rId10">
                <a:extLst/>
              </a:blip>
              <a:stretch>
                <a:fillRect/>
              </a:stretch>
            </p:blipFill>
            <p:spPr>
              <a:xfrm>
                <a:off x="2689274" y="343226"/>
                <a:ext cx="423081" cy="442698"/>
              </a:xfrm>
              <a:prstGeom prst="rect">
                <a:avLst/>
              </a:prstGeom>
              <a:ln w="12700" cap="flat">
                <a:noFill/>
                <a:miter lim="400000"/>
              </a:ln>
              <a:effectLst/>
            </p:spPr>
          </p:pic>
          <p:pic>
            <p:nvPicPr>
              <p:cNvPr id="1833" name="Image" descr="Image"/>
              <p:cNvPicPr>
                <a:picLocks noChangeAspect="1"/>
              </p:cNvPicPr>
              <p:nvPr/>
            </p:nvPicPr>
            <p:blipFill>
              <a:blip r:embed="rId16">
                <a:extLst/>
              </a:blip>
              <a:stretch>
                <a:fillRect/>
              </a:stretch>
            </p:blipFill>
            <p:spPr>
              <a:xfrm>
                <a:off x="2710842" y="25140"/>
                <a:ext cx="372221" cy="341671"/>
              </a:xfrm>
              <a:prstGeom prst="rect">
                <a:avLst/>
              </a:prstGeom>
              <a:ln w="12700" cap="flat">
                <a:noFill/>
                <a:miter lim="400000"/>
              </a:ln>
              <a:effectLst/>
            </p:spPr>
          </p:pic>
          <p:sp>
            <p:nvSpPr>
              <p:cNvPr id="1834"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35" name="Image" descr="Image"/>
              <p:cNvPicPr>
                <a:picLocks noChangeAspect="1"/>
              </p:cNvPicPr>
              <p:nvPr/>
            </p:nvPicPr>
            <p:blipFill>
              <a:blip r:embed="rId15">
                <a:extLst/>
              </a:blip>
              <a:stretch>
                <a:fillRect/>
              </a:stretch>
            </p:blipFill>
            <p:spPr>
              <a:xfrm>
                <a:off x="84891" y="441195"/>
                <a:ext cx="392647" cy="424081"/>
              </a:xfrm>
              <a:prstGeom prst="rect">
                <a:avLst/>
              </a:prstGeom>
              <a:ln w="12700" cap="flat">
                <a:noFill/>
                <a:miter lim="400000"/>
              </a:ln>
              <a:effectLst/>
            </p:spPr>
          </p:pic>
          <p:pic>
            <p:nvPicPr>
              <p:cNvPr id="1836" name="Image" descr="Image"/>
              <p:cNvPicPr>
                <a:picLocks noChangeAspect="1"/>
              </p:cNvPicPr>
              <p:nvPr/>
            </p:nvPicPr>
            <p:blipFill>
              <a:blip r:embed="rId16">
                <a:extLst/>
              </a:blip>
              <a:stretch>
                <a:fillRect/>
              </a:stretch>
            </p:blipFill>
            <p:spPr>
              <a:xfrm>
                <a:off x="116708" y="104701"/>
                <a:ext cx="392647" cy="360421"/>
              </a:xfrm>
              <a:prstGeom prst="rect">
                <a:avLst/>
              </a:prstGeom>
              <a:ln w="12700" cap="flat">
                <a:noFill/>
                <a:miter lim="400000"/>
              </a:ln>
              <a:effectLst/>
            </p:spPr>
          </p:pic>
          <p:sp>
            <p:nvSpPr>
              <p:cNvPr id="1837"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38" name="Image" descr="Image"/>
              <p:cNvPicPr>
                <a:picLocks noChangeAspect="1"/>
              </p:cNvPicPr>
              <p:nvPr/>
            </p:nvPicPr>
            <p:blipFill>
              <a:blip r:embed="rId14">
                <a:extLst/>
              </a:blip>
              <a:stretch>
                <a:fillRect/>
              </a:stretch>
            </p:blipFill>
            <p:spPr>
              <a:xfrm>
                <a:off x="2026409" y="362338"/>
                <a:ext cx="387197" cy="433197"/>
              </a:xfrm>
              <a:prstGeom prst="rect">
                <a:avLst/>
              </a:prstGeom>
              <a:ln w="12700" cap="flat">
                <a:noFill/>
                <a:miter lim="400000"/>
              </a:ln>
              <a:effectLst/>
            </p:spPr>
          </p:pic>
          <p:pic>
            <p:nvPicPr>
              <p:cNvPr id="1839" name="Image" descr="Image"/>
              <p:cNvPicPr>
                <a:picLocks noChangeAspect="1"/>
              </p:cNvPicPr>
              <p:nvPr/>
            </p:nvPicPr>
            <p:blipFill>
              <a:blip r:embed="rId16">
                <a:extLst/>
              </a:blip>
              <a:stretch>
                <a:fillRect/>
              </a:stretch>
            </p:blipFill>
            <p:spPr>
              <a:xfrm>
                <a:off x="2026409" y="26329"/>
                <a:ext cx="387197" cy="355417"/>
              </a:xfrm>
              <a:prstGeom prst="rect">
                <a:avLst/>
              </a:prstGeom>
              <a:ln w="12700" cap="flat">
                <a:noFill/>
                <a:miter lim="400000"/>
              </a:ln>
              <a:effectLst/>
            </p:spPr>
          </p:pic>
          <p:sp>
            <p:nvSpPr>
              <p:cNvPr id="1840"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41"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1842" name="Image" descr="Image"/>
              <p:cNvPicPr>
                <a:picLocks noChangeAspect="1"/>
              </p:cNvPicPr>
              <p:nvPr/>
            </p:nvPicPr>
            <p:blipFill>
              <a:blip r:embed="rId16">
                <a:extLst/>
              </a:blip>
              <a:stretch>
                <a:fillRect/>
              </a:stretch>
            </p:blipFill>
            <p:spPr>
              <a:xfrm>
                <a:off x="1401607" y="85882"/>
                <a:ext cx="380610" cy="349372"/>
              </a:xfrm>
              <a:prstGeom prst="rect">
                <a:avLst/>
              </a:prstGeom>
              <a:ln w="12700" cap="flat">
                <a:noFill/>
                <a:miter lim="400000"/>
              </a:ln>
              <a:effectLst/>
            </p:spPr>
          </p:pic>
          <p:sp>
            <p:nvSpPr>
              <p:cNvPr id="1843"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846" name="Group"/>
              <p:cNvGrpSpPr/>
              <p:nvPr/>
            </p:nvGrpSpPr>
            <p:grpSpPr>
              <a:xfrm>
                <a:off x="695839" y="58668"/>
                <a:ext cx="477154" cy="744317"/>
                <a:chOff x="0" y="0"/>
                <a:chExt cx="477152" cy="744316"/>
              </a:xfrm>
            </p:grpSpPr>
            <p:pic>
              <p:nvPicPr>
                <p:cNvPr id="1844" name="Image" descr="Image"/>
                <p:cNvPicPr>
                  <a:picLocks noChangeAspect="1"/>
                </p:cNvPicPr>
                <p:nvPr/>
              </p:nvPicPr>
              <p:blipFill>
                <a:blip r:embed="rId6">
                  <a:extLst/>
                </a:blip>
                <a:stretch>
                  <a:fillRect/>
                </a:stretch>
              </p:blipFill>
              <p:spPr>
                <a:xfrm>
                  <a:off x="-1" y="330218"/>
                  <a:ext cx="456720" cy="414099"/>
                </a:xfrm>
                <a:prstGeom prst="rect">
                  <a:avLst/>
                </a:prstGeom>
                <a:ln w="12700" cap="flat">
                  <a:noFill/>
                  <a:miter lim="400000"/>
                </a:ln>
                <a:effectLst/>
              </p:spPr>
            </p:pic>
            <p:pic>
              <p:nvPicPr>
                <p:cNvPr id="1845" name="Image" descr="Image"/>
                <p:cNvPicPr>
                  <a:picLocks noChangeAspect="1"/>
                </p:cNvPicPr>
                <p:nvPr/>
              </p:nvPicPr>
              <p:blipFill>
                <a:blip r:embed="rId16">
                  <a:extLst/>
                </a:blip>
                <a:stretch>
                  <a:fillRect/>
                </a:stretch>
              </p:blipFill>
              <p:spPr>
                <a:xfrm>
                  <a:off x="96796" y="-1"/>
                  <a:ext cx="380357" cy="349136"/>
                </a:xfrm>
                <a:prstGeom prst="rect">
                  <a:avLst/>
                </a:prstGeom>
                <a:ln w="12700" cap="flat">
                  <a:noFill/>
                  <a:miter lim="400000"/>
                </a:ln>
                <a:effectLst/>
              </p:spPr>
            </p:pic>
          </p:grpSp>
        </p:grpSp>
      </p:gr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924" name="Group"/>
          <p:cNvGrpSpPr/>
          <p:nvPr/>
        </p:nvGrpSpPr>
        <p:grpSpPr>
          <a:xfrm>
            <a:off x="3811234" y="1712760"/>
            <a:ext cx="5456631" cy="5532523"/>
            <a:chOff x="-3" y="-1"/>
            <a:chExt cx="5456630" cy="5532521"/>
          </a:xfrm>
        </p:grpSpPr>
        <p:pic>
          <p:nvPicPr>
            <p:cNvPr id="1852" name="Screen Shot 2019-06-18 at 10.29.53 AM.png" descr="Screen Shot 2019-06-18 at 10.29.53 AM.png"/>
            <p:cNvPicPr>
              <a:picLocks noChangeAspect="1"/>
            </p:cNvPicPr>
            <p:nvPr/>
          </p:nvPicPr>
          <p:blipFill>
            <a:blip r:embed="rId3">
              <a:extLst/>
            </a:blip>
            <a:stretch>
              <a:fillRect/>
            </a:stretch>
          </p:blipFill>
          <p:spPr>
            <a:xfrm>
              <a:off x="9145" y="-2"/>
              <a:ext cx="2615717" cy="2642590"/>
            </a:xfrm>
            <a:prstGeom prst="rect">
              <a:avLst/>
            </a:prstGeom>
            <a:ln w="12700" cap="flat">
              <a:noFill/>
              <a:miter lim="400000"/>
            </a:ln>
            <a:effectLst/>
          </p:spPr>
        </p:pic>
        <p:pic>
          <p:nvPicPr>
            <p:cNvPr id="1853" name="Screen Shot 2019-06-18 at 10.29.53 AM.png" descr="Screen Shot 2019-06-18 at 10.29.53 AM.png"/>
            <p:cNvPicPr>
              <a:picLocks noChangeAspect="1"/>
            </p:cNvPicPr>
            <p:nvPr/>
          </p:nvPicPr>
          <p:blipFill>
            <a:blip r:embed="rId3">
              <a:extLst/>
            </a:blip>
            <a:stretch>
              <a:fillRect/>
            </a:stretch>
          </p:blipFill>
          <p:spPr>
            <a:xfrm>
              <a:off x="2836334" y="-2"/>
              <a:ext cx="2615716" cy="2642590"/>
            </a:xfrm>
            <a:prstGeom prst="rect">
              <a:avLst/>
            </a:prstGeom>
            <a:ln w="12700" cap="flat">
              <a:noFill/>
              <a:miter lim="400000"/>
            </a:ln>
            <a:effectLst/>
          </p:spPr>
        </p:pic>
        <p:pic>
          <p:nvPicPr>
            <p:cNvPr id="1854" name="Screen Shot 2019-06-18 at 10.29.53 AM.png" descr="Screen Shot 2019-06-18 at 10.29.53 AM.png"/>
            <p:cNvPicPr>
              <a:picLocks noChangeAspect="1"/>
            </p:cNvPicPr>
            <p:nvPr/>
          </p:nvPicPr>
          <p:blipFill>
            <a:blip r:embed="rId3">
              <a:extLst/>
            </a:blip>
            <a:stretch>
              <a:fillRect/>
            </a:stretch>
          </p:blipFill>
          <p:spPr>
            <a:xfrm>
              <a:off x="9145" y="2889930"/>
              <a:ext cx="2615717" cy="2642591"/>
            </a:xfrm>
            <a:prstGeom prst="rect">
              <a:avLst/>
            </a:prstGeom>
            <a:ln w="12700" cap="flat">
              <a:noFill/>
              <a:miter lim="400000"/>
            </a:ln>
            <a:effectLst/>
          </p:spPr>
        </p:pic>
        <p:pic>
          <p:nvPicPr>
            <p:cNvPr id="1855" name="Screen Shot 2019-06-18 at 10.29.53 AM.png" descr="Screen Shot 2019-06-18 at 10.29.53 AM.png"/>
            <p:cNvPicPr>
              <a:picLocks noChangeAspect="1"/>
            </p:cNvPicPr>
            <p:nvPr/>
          </p:nvPicPr>
          <p:blipFill>
            <a:blip r:embed="rId3">
              <a:extLst/>
            </a:blip>
            <a:stretch>
              <a:fillRect/>
            </a:stretch>
          </p:blipFill>
          <p:spPr>
            <a:xfrm>
              <a:off x="2836334" y="2889930"/>
              <a:ext cx="2615716" cy="2642591"/>
            </a:xfrm>
            <a:prstGeom prst="rect">
              <a:avLst/>
            </a:prstGeom>
            <a:ln w="12700" cap="flat">
              <a:noFill/>
              <a:miter lim="400000"/>
            </a:ln>
            <a:effectLst/>
          </p:spPr>
        </p:pic>
        <p:grpSp>
          <p:nvGrpSpPr>
            <p:cNvPr id="1872" name="Group"/>
            <p:cNvGrpSpPr/>
            <p:nvPr/>
          </p:nvGrpSpPr>
          <p:grpSpPr>
            <a:xfrm>
              <a:off x="-4" y="2689290"/>
              <a:ext cx="2624871" cy="147659"/>
              <a:chOff x="-1" y="-1"/>
              <a:chExt cx="2624869" cy="147658"/>
            </a:xfrm>
          </p:grpSpPr>
          <p:grpSp>
            <p:nvGrpSpPr>
              <p:cNvPr id="1863" name="Group"/>
              <p:cNvGrpSpPr/>
              <p:nvPr/>
            </p:nvGrpSpPr>
            <p:grpSpPr>
              <a:xfrm>
                <a:off x="-2" y="6285"/>
                <a:ext cx="1277071" cy="141372"/>
                <a:chOff x="0" y="0"/>
                <a:chExt cx="1277070" cy="141370"/>
              </a:xfrm>
            </p:grpSpPr>
            <p:pic>
              <p:nvPicPr>
                <p:cNvPr id="1856" name="Image" descr="Image"/>
                <p:cNvPicPr>
                  <a:picLocks noChangeAspect="1"/>
                </p:cNvPicPr>
                <p:nvPr/>
              </p:nvPicPr>
              <p:blipFill>
                <a:blip r:embed="rId4">
                  <a:extLst/>
                </a:blip>
                <a:stretch>
                  <a:fillRect/>
                </a:stretch>
              </p:blipFill>
              <p:spPr>
                <a:xfrm>
                  <a:off x="-1" y="-1"/>
                  <a:ext cx="167125" cy="134911"/>
                </a:xfrm>
                <a:prstGeom prst="rect">
                  <a:avLst/>
                </a:prstGeom>
                <a:ln w="12700" cap="flat">
                  <a:noFill/>
                  <a:miter lim="400000"/>
                </a:ln>
                <a:effectLst/>
              </p:spPr>
            </p:pic>
            <p:pic>
              <p:nvPicPr>
                <p:cNvPr id="1857" name="Image" descr="Image"/>
                <p:cNvPicPr>
                  <a:picLocks noChangeAspect="1"/>
                </p:cNvPicPr>
                <p:nvPr/>
              </p:nvPicPr>
              <p:blipFill>
                <a:blip r:embed="rId4">
                  <a:extLst/>
                </a:blip>
                <a:stretch>
                  <a:fillRect/>
                </a:stretch>
              </p:blipFill>
              <p:spPr>
                <a:xfrm>
                  <a:off x="185299" y="-1"/>
                  <a:ext cx="167125" cy="134911"/>
                </a:xfrm>
                <a:prstGeom prst="rect">
                  <a:avLst/>
                </a:prstGeom>
                <a:ln w="12700" cap="flat">
                  <a:noFill/>
                  <a:miter lim="400000"/>
                </a:ln>
                <a:effectLst/>
              </p:spPr>
            </p:pic>
            <p:pic>
              <p:nvPicPr>
                <p:cNvPr id="1858" name="Image" descr="Image"/>
                <p:cNvPicPr>
                  <a:picLocks noChangeAspect="1"/>
                </p:cNvPicPr>
                <p:nvPr/>
              </p:nvPicPr>
              <p:blipFill>
                <a:blip r:embed="rId4">
                  <a:extLst/>
                </a:blip>
                <a:stretch>
                  <a:fillRect/>
                </a:stretch>
              </p:blipFill>
              <p:spPr>
                <a:xfrm>
                  <a:off x="369670" y="-1"/>
                  <a:ext cx="167125" cy="134911"/>
                </a:xfrm>
                <a:prstGeom prst="rect">
                  <a:avLst/>
                </a:prstGeom>
                <a:ln w="12700" cap="flat">
                  <a:noFill/>
                  <a:miter lim="400000"/>
                </a:ln>
                <a:effectLst/>
              </p:spPr>
            </p:pic>
            <p:pic>
              <p:nvPicPr>
                <p:cNvPr id="1859" name="Image" descr="Image"/>
                <p:cNvPicPr>
                  <a:picLocks noChangeAspect="1"/>
                </p:cNvPicPr>
                <p:nvPr/>
              </p:nvPicPr>
              <p:blipFill>
                <a:blip r:embed="rId4">
                  <a:extLst/>
                </a:blip>
                <a:stretch>
                  <a:fillRect/>
                </a:stretch>
              </p:blipFill>
              <p:spPr>
                <a:xfrm>
                  <a:off x="554970" y="-1"/>
                  <a:ext cx="167126" cy="134911"/>
                </a:xfrm>
                <a:prstGeom prst="rect">
                  <a:avLst/>
                </a:prstGeom>
                <a:ln w="12700" cap="flat">
                  <a:noFill/>
                  <a:miter lim="400000"/>
                </a:ln>
                <a:effectLst/>
              </p:spPr>
            </p:pic>
            <p:pic>
              <p:nvPicPr>
                <p:cNvPr id="1860" name="Image" descr="Image"/>
                <p:cNvPicPr>
                  <a:picLocks noChangeAspect="1"/>
                </p:cNvPicPr>
                <p:nvPr/>
              </p:nvPicPr>
              <p:blipFill>
                <a:blip r:embed="rId4">
                  <a:extLst/>
                </a:blip>
                <a:stretch>
                  <a:fillRect/>
                </a:stretch>
              </p:blipFill>
              <p:spPr>
                <a:xfrm>
                  <a:off x="740272" y="-1"/>
                  <a:ext cx="167126" cy="134911"/>
                </a:xfrm>
                <a:prstGeom prst="rect">
                  <a:avLst/>
                </a:prstGeom>
                <a:ln w="12700" cap="flat">
                  <a:noFill/>
                  <a:miter lim="400000"/>
                </a:ln>
                <a:effectLst/>
              </p:spPr>
            </p:pic>
            <p:pic>
              <p:nvPicPr>
                <p:cNvPr id="1861" name="Image" descr="Image"/>
                <p:cNvPicPr>
                  <a:picLocks noChangeAspect="1"/>
                </p:cNvPicPr>
                <p:nvPr/>
              </p:nvPicPr>
              <p:blipFill>
                <a:blip r:embed="rId4">
                  <a:extLst/>
                </a:blip>
                <a:stretch>
                  <a:fillRect/>
                </a:stretch>
              </p:blipFill>
              <p:spPr>
                <a:xfrm>
                  <a:off x="924644" y="-1"/>
                  <a:ext cx="167125" cy="134911"/>
                </a:xfrm>
                <a:prstGeom prst="rect">
                  <a:avLst/>
                </a:prstGeom>
                <a:ln w="12700" cap="flat">
                  <a:noFill/>
                  <a:miter lim="400000"/>
                </a:ln>
                <a:effectLst/>
              </p:spPr>
            </p:pic>
            <p:pic>
              <p:nvPicPr>
                <p:cNvPr id="1862" name="Image" descr="Image"/>
                <p:cNvPicPr>
                  <a:picLocks noChangeAspect="1"/>
                </p:cNvPicPr>
                <p:nvPr/>
              </p:nvPicPr>
              <p:blipFill>
                <a:blip r:embed="rId4">
                  <a:extLst/>
                </a:blip>
                <a:stretch>
                  <a:fillRect/>
                </a:stretch>
              </p:blipFill>
              <p:spPr>
                <a:xfrm>
                  <a:off x="1109944" y="6459"/>
                  <a:ext cx="167126" cy="134911"/>
                </a:xfrm>
                <a:prstGeom prst="rect">
                  <a:avLst/>
                </a:prstGeom>
                <a:ln w="12700" cap="flat">
                  <a:noFill/>
                  <a:miter lim="400000"/>
                </a:ln>
                <a:effectLst/>
              </p:spPr>
            </p:pic>
          </p:grpSp>
          <p:grpSp>
            <p:nvGrpSpPr>
              <p:cNvPr id="1871" name="Group"/>
              <p:cNvGrpSpPr/>
              <p:nvPr/>
            </p:nvGrpSpPr>
            <p:grpSpPr>
              <a:xfrm>
                <a:off x="1347795" y="-2"/>
                <a:ext cx="1277073" cy="141372"/>
                <a:chOff x="-1" y="-1"/>
                <a:chExt cx="1277071" cy="141371"/>
              </a:xfrm>
            </p:grpSpPr>
            <p:pic>
              <p:nvPicPr>
                <p:cNvPr id="1864" name="Image" descr="Image"/>
                <p:cNvPicPr>
                  <a:picLocks noChangeAspect="1"/>
                </p:cNvPicPr>
                <p:nvPr/>
              </p:nvPicPr>
              <p:blipFill>
                <a:blip r:embed="rId4">
                  <a:extLst/>
                </a:blip>
                <a:stretch>
                  <a:fillRect/>
                </a:stretch>
              </p:blipFill>
              <p:spPr>
                <a:xfrm>
                  <a:off x="-2" y="-2"/>
                  <a:ext cx="167126" cy="134913"/>
                </a:xfrm>
                <a:prstGeom prst="rect">
                  <a:avLst/>
                </a:prstGeom>
                <a:ln w="12700" cap="flat">
                  <a:noFill/>
                  <a:miter lim="400000"/>
                </a:ln>
                <a:effectLst/>
              </p:spPr>
            </p:pic>
            <p:pic>
              <p:nvPicPr>
                <p:cNvPr id="1865" name="Image" descr="Image"/>
                <p:cNvPicPr>
                  <a:picLocks noChangeAspect="1"/>
                </p:cNvPicPr>
                <p:nvPr/>
              </p:nvPicPr>
              <p:blipFill>
                <a:blip r:embed="rId4">
                  <a:extLst/>
                </a:blip>
                <a:stretch>
                  <a:fillRect/>
                </a:stretch>
              </p:blipFill>
              <p:spPr>
                <a:xfrm>
                  <a:off x="185299" y="-2"/>
                  <a:ext cx="167125" cy="134913"/>
                </a:xfrm>
                <a:prstGeom prst="rect">
                  <a:avLst/>
                </a:prstGeom>
                <a:ln w="12700" cap="flat">
                  <a:noFill/>
                  <a:miter lim="400000"/>
                </a:ln>
                <a:effectLst/>
              </p:spPr>
            </p:pic>
            <p:pic>
              <p:nvPicPr>
                <p:cNvPr id="1866" name="Image" descr="Image"/>
                <p:cNvPicPr>
                  <a:picLocks noChangeAspect="1"/>
                </p:cNvPicPr>
                <p:nvPr/>
              </p:nvPicPr>
              <p:blipFill>
                <a:blip r:embed="rId4">
                  <a:extLst/>
                </a:blip>
                <a:stretch>
                  <a:fillRect/>
                </a:stretch>
              </p:blipFill>
              <p:spPr>
                <a:xfrm>
                  <a:off x="369670" y="-2"/>
                  <a:ext cx="167127" cy="134913"/>
                </a:xfrm>
                <a:prstGeom prst="rect">
                  <a:avLst/>
                </a:prstGeom>
                <a:ln w="12700" cap="flat">
                  <a:noFill/>
                  <a:miter lim="400000"/>
                </a:ln>
                <a:effectLst/>
              </p:spPr>
            </p:pic>
            <p:pic>
              <p:nvPicPr>
                <p:cNvPr id="1867" name="Image" descr="Image"/>
                <p:cNvPicPr>
                  <a:picLocks noChangeAspect="1"/>
                </p:cNvPicPr>
                <p:nvPr/>
              </p:nvPicPr>
              <p:blipFill>
                <a:blip r:embed="rId4">
                  <a:extLst/>
                </a:blip>
                <a:stretch>
                  <a:fillRect/>
                </a:stretch>
              </p:blipFill>
              <p:spPr>
                <a:xfrm>
                  <a:off x="554972" y="-2"/>
                  <a:ext cx="167125" cy="134913"/>
                </a:xfrm>
                <a:prstGeom prst="rect">
                  <a:avLst/>
                </a:prstGeom>
                <a:ln w="12700" cap="flat">
                  <a:noFill/>
                  <a:miter lim="400000"/>
                </a:ln>
                <a:effectLst/>
              </p:spPr>
            </p:pic>
            <p:pic>
              <p:nvPicPr>
                <p:cNvPr id="1868" name="Image" descr="Image"/>
                <p:cNvPicPr>
                  <a:picLocks noChangeAspect="1"/>
                </p:cNvPicPr>
                <p:nvPr/>
              </p:nvPicPr>
              <p:blipFill>
                <a:blip r:embed="rId4">
                  <a:extLst/>
                </a:blip>
                <a:stretch>
                  <a:fillRect/>
                </a:stretch>
              </p:blipFill>
              <p:spPr>
                <a:xfrm>
                  <a:off x="740272" y="-2"/>
                  <a:ext cx="167127" cy="134913"/>
                </a:xfrm>
                <a:prstGeom prst="rect">
                  <a:avLst/>
                </a:prstGeom>
                <a:ln w="12700" cap="flat">
                  <a:noFill/>
                  <a:miter lim="400000"/>
                </a:ln>
                <a:effectLst/>
              </p:spPr>
            </p:pic>
            <p:pic>
              <p:nvPicPr>
                <p:cNvPr id="1869" name="Image" descr="Image"/>
                <p:cNvPicPr>
                  <a:picLocks noChangeAspect="1"/>
                </p:cNvPicPr>
                <p:nvPr/>
              </p:nvPicPr>
              <p:blipFill>
                <a:blip r:embed="rId4">
                  <a:extLst/>
                </a:blip>
                <a:stretch>
                  <a:fillRect/>
                </a:stretch>
              </p:blipFill>
              <p:spPr>
                <a:xfrm>
                  <a:off x="924645" y="-2"/>
                  <a:ext cx="167126" cy="134913"/>
                </a:xfrm>
                <a:prstGeom prst="rect">
                  <a:avLst/>
                </a:prstGeom>
                <a:ln w="12700" cap="flat">
                  <a:noFill/>
                  <a:miter lim="400000"/>
                </a:ln>
                <a:effectLst/>
              </p:spPr>
            </p:pic>
            <p:pic>
              <p:nvPicPr>
                <p:cNvPr id="1870" name="Image" descr="Image"/>
                <p:cNvPicPr>
                  <a:picLocks noChangeAspect="1"/>
                </p:cNvPicPr>
                <p:nvPr/>
              </p:nvPicPr>
              <p:blipFill>
                <a:blip r:embed="rId4">
                  <a:extLst/>
                </a:blip>
                <a:stretch>
                  <a:fillRect/>
                </a:stretch>
              </p:blipFill>
              <p:spPr>
                <a:xfrm>
                  <a:off x="1109946" y="6460"/>
                  <a:ext cx="167125" cy="134911"/>
                </a:xfrm>
                <a:prstGeom prst="rect">
                  <a:avLst/>
                </a:prstGeom>
                <a:ln w="12700" cap="flat">
                  <a:noFill/>
                  <a:miter lim="400000"/>
                </a:ln>
                <a:effectLst/>
              </p:spPr>
            </p:pic>
          </p:grpSp>
        </p:grpSp>
        <p:grpSp>
          <p:nvGrpSpPr>
            <p:cNvPr id="1889" name="Group"/>
            <p:cNvGrpSpPr/>
            <p:nvPr/>
          </p:nvGrpSpPr>
          <p:grpSpPr>
            <a:xfrm>
              <a:off x="2619526" y="2960586"/>
              <a:ext cx="173852" cy="2501284"/>
              <a:chOff x="-2" y="-1"/>
              <a:chExt cx="173851" cy="2501282"/>
            </a:xfrm>
          </p:grpSpPr>
          <p:grpSp>
            <p:nvGrpSpPr>
              <p:cNvPr id="1880" name="Group"/>
              <p:cNvGrpSpPr/>
              <p:nvPr/>
            </p:nvGrpSpPr>
            <p:grpSpPr>
              <a:xfrm>
                <a:off x="-3" y="1311098"/>
                <a:ext cx="173853" cy="1190184"/>
                <a:chOff x="-1" y="0"/>
                <a:chExt cx="173851" cy="1190183"/>
              </a:xfrm>
            </p:grpSpPr>
            <p:pic>
              <p:nvPicPr>
                <p:cNvPr id="1873" name="Image" descr="Image"/>
                <p:cNvPicPr>
                  <a:picLocks noChangeAspect="1"/>
                </p:cNvPicPr>
                <p:nvPr/>
              </p:nvPicPr>
              <p:blipFill>
                <a:blip r:embed="rId4">
                  <a:extLst/>
                </a:blip>
                <a:stretch>
                  <a:fillRect/>
                </a:stretch>
              </p:blipFill>
              <p:spPr>
                <a:xfrm>
                  <a:off x="-2" y="-1"/>
                  <a:ext cx="173853" cy="140324"/>
                </a:xfrm>
                <a:prstGeom prst="rect">
                  <a:avLst/>
                </a:prstGeom>
                <a:ln w="12700" cap="flat">
                  <a:noFill/>
                  <a:miter lim="400000"/>
                </a:ln>
                <a:effectLst/>
              </p:spPr>
            </p:pic>
            <p:pic>
              <p:nvPicPr>
                <p:cNvPr id="1874"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875" name="Image" descr="Image"/>
                <p:cNvPicPr>
                  <a:picLocks noChangeAspect="1"/>
                </p:cNvPicPr>
                <p:nvPr/>
              </p:nvPicPr>
              <p:blipFill>
                <a:blip r:embed="rId4">
                  <a:extLst/>
                </a:blip>
                <a:stretch>
                  <a:fillRect/>
                </a:stretch>
              </p:blipFill>
              <p:spPr>
                <a:xfrm>
                  <a:off x="-2" y="349950"/>
                  <a:ext cx="173853" cy="140326"/>
                </a:xfrm>
                <a:prstGeom prst="rect">
                  <a:avLst/>
                </a:prstGeom>
                <a:ln w="12700" cap="flat">
                  <a:noFill/>
                  <a:miter lim="400000"/>
                </a:ln>
                <a:effectLst/>
              </p:spPr>
            </p:pic>
            <p:pic>
              <p:nvPicPr>
                <p:cNvPr id="1876" name="Image" descr="Image"/>
                <p:cNvPicPr>
                  <a:picLocks noChangeAspect="1"/>
                </p:cNvPicPr>
                <p:nvPr/>
              </p:nvPicPr>
              <p:blipFill>
                <a:blip r:embed="rId4">
                  <a:extLst/>
                </a:blip>
                <a:stretch>
                  <a:fillRect/>
                </a:stretch>
              </p:blipFill>
              <p:spPr>
                <a:xfrm>
                  <a:off x="-2" y="524929"/>
                  <a:ext cx="173853" cy="140324"/>
                </a:xfrm>
                <a:prstGeom prst="rect">
                  <a:avLst/>
                </a:prstGeom>
                <a:ln w="12700" cap="flat">
                  <a:noFill/>
                  <a:miter lim="400000"/>
                </a:ln>
                <a:effectLst/>
              </p:spPr>
            </p:pic>
            <p:pic>
              <p:nvPicPr>
                <p:cNvPr id="1877"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878" name="Image" descr="Image"/>
                <p:cNvPicPr>
                  <a:picLocks noChangeAspect="1"/>
                </p:cNvPicPr>
                <p:nvPr/>
              </p:nvPicPr>
              <p:blipFill>
                <a:blip r:embed="rId4">
                  <a:extLst/>
                </a:blip>
                <a:stretch>
                  <a:fillRect/>
                </a:stretch>
              </p:blipFill>
              <p:spPr>
                <a:xfrm>
                  <a:off x="-2" y="874882"/>
                  <a:ext cx="173853" cy="140325"/>
                </a:xfrm>
                <a:prstGeom prst="rect">
                  <a:avLst/>
                </a:prstGeom>
                <a:ln w="12700" cap="flat">
                  <a:noFill/>
                  <a:miter lim="400000"/>
                </a:ln>
                <a:effectLst/>
              </p:spPr>
            </p:pic>
            <p:pic>
              <p:nvPicPr>
                <p:cNvPr id="1879" name="Image" descr="Image"/>
                <p:cNvPicPr>
                  <a:picLocks noChangeAspect="1"/>
                </p:cNvPicPr>
                <p:nvPr/>
              </p:nvPicPr>
              <p:blipFill>
                <a:blip r:embed="rId4">
                  <a:extLst/>
                </a:blip>
                <a:stretch>
                  <a:fillRect/>
                </a:stretch>
              </p:blipFill>
              <p:spPr>
                <a:xfrm>
                  <a:off x="-2" y="1049859"/>
                  <a:ext cx="173853" cy="140324"/>
                </a:xfrm>
                <a:prstGeom prst="rect">
                  <a:avLst/>
                </a:prstGeom>
                <a:ln w="12700" cap="flat">
                  <a:noFill/>
                  <a:miter lim="400000"/>
                </a:ln>
                <a:effectLst/>
              </p:spPr>
            </p:pic>
          </p:grpSp>
          <p:grpSp>
            <p:nvGrpSpPr>
              <p:cNvPr id="1888" name="Group"/>
              <p:cNvGrpSpPr/>
              <p:nvPr/>
            </p:nvGrpSpPr>
            <p:grpSpPr>
              <a:xfrm>
                <a:off x="-3" y="-2"/>
                <a:ext cx="173853" cy="1190184"/>
                <a:chOff x="-1" y="0"/>
                <a:chExt cx="173851" cy="1190182"/>
              </a:xfrm>
            </p:grpSpPr>
            <p:pic>
              <p:nvPicPr>
                <p:cNvPr id="1881" name="Image" descr="Image"/>
                <p:cNvPicPr>
                  <a:picLocks noChangeAspect="1"/>
                </p:cNvPicPr>
                <p:nvPr/>
              </p:nvPicPr>
              <p:blipFill>
                <a:blip r:embed="rId4">
                  <a:extLst/>
                </a:blip>
                <a:stretch>
                  <a:fillRect/>
                </a:stretch>
              </p:blipFill>
              <p:spPr>
                <a:xfrm>
                  <a:off x="-2" y="0"/>
                  <a:ext cx="173853" cy="140323"/>
                </a:xfrm>
                <a:prstGeom prst="rect">
                  <a:avLst/>
                </a:prstGeom>
                <a:ln w="12700" cap="flat">
                  <a:noFill/>
                  <a:miter lim="400000"/>
                </a:ln>
                <a:effectLst/>
              </p:spPr>
            </p:pic>
            <p:pic>
              <p:nvPicPr>
                <p:cNvPr id="1882"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883" name="Image" descr="Image"/>
                <p:cNvPicPr>
                  <a:picLocks noChangeAspect="1"/>
                </p:cNvPicPr>
                <p:nvPr/>
              </p:nvPicPr>
              <p:blipFill>
                <a:blip r:embed="rId4">
                  <a:extLst/>
                </a:blip>
                <a:stretch>
                  <a:fillRect/>
                </a:stretch>
              </p:blipFill>
              <p:spPr>
                <a:xfrm>
                  <a:off x="-2" y="349950"/>
                  <a:ext cx="173853" cy="140327"/>
                </a:xfrm>
                <a:prstGeom prst="rect">
                  <a:avLst/>
                </a:prstGeom>
                <a:ln w="12700" cap="flat">
                  <a:noFill/>
                  <a:miter lim="400000"/>
                </a:ln>
                <a:effectLst/>
              </p:spPr>
            </p:pic>
            <p:pic>
              <p:nvPicPr>
                <p:cNvPr id="1884" name="Image" descr="Image"/>
                <p:cNvPicPr>
                  <a:picLocks noChangeAspect="1"/>
                </p:cNvPicPr>
                <p:nvPr/>
              </p:nvPicPr>
              <p:blipFill>
                <a:blip r:embed="rId4">
                  <a:extLst/>
                </a:blip>
                <a:stretch>
                  <a:fillRect/>
                </a:stretch>
              </p:blipFill>
              <p:spPr>
                <a:xfrm>
                  <a:off x="-2" y="524929"/>
                  <a:ext cx="173853" cy="140324"/>
                </a:xfrm>
                <a:prstGeom prst="rect">
                  <a:avLst/>
                </a:prstGeom>
                <a:ln w="12700" cap="flat">
                  <a:noFill/>
                  <a:miter lim="400000"/>
                </a:ln>
                <a:effectLst/>
              </p:spPr>
            </p:pic>
            <p:pic>
              <p:nvPicPr>
                <p:cNvPr id="1885"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886" name="Image" descr="Image"/>
                <p:cNvPicPr>
                  <a:picLocks noChangeAspect="1"/>
                </p:cNvPicPr>
                <p:nvPr/>
              </p:nvPicPr>
              <p:blipFill>
                <a:blip r:embed="rId4">
                  <a:extLst/>
                </a:blip>
                <a:stretch>
                  <a:fillRect/>
                </a:stretch>
              </p:blipFill>
              <p:spPr>
                <a:xfrm>
                  <a:off x="-2" y="874882"/>
                  <a:ext cx="173853" cy="140325"/>
                </a:xfrm>
                <a:prstGeom prst="rect">
                  <a:avLst/>
                </a:prstGeom>
                <a:ln w="12700" cap="flat">
                  <a:noFill/>
                  <a:miter lim="400000"/>
                </a:ln>
                <a:effectLst/>
              </p:spPr>
            </p:pic>
            <p:pic>
              <p:nvPicPr>
                <p:cNvPr id="1887" name="Image" descr="Image"/>
                <p:cNvPicPr>
                  <a:picLocks noChangeAspect="1"/>
                </p:cNvPicPr>
                <p:nvPr/>
              </p:nvPicPr>
              <p:blipFill>
                <a:blip r:embed="rId4">
                  <a:extLst/>
                </a:blip>
                <a:stretch>
                  <a:fillRect/>
                </a:stretch>
              </p:blipFill>
              <p:spPr>
                <a:xfrm>
                  <a:off x="-2" y="1049859"/>
                  <a:ext cx="173853" cy="140324"/>
                </a:xfrm>
                <a:prstGeom prst="rect">
                  <a:avLst/>
                </a:prstGeom>
                <a:ln w="12700" cap="flat">
                  <a:noFill/>
                  <a:miter lim="400000"/>
                </a:ln>
                <a:effectLst/>
              </p:spPr>
            </p:pic>
          </p:grpSp>
        </p:grpSp>
        <p:grpSp>
          <p:nvGrpSpPr>
            <p:cNvPr id="1906" name="Group"/>
            <p:cNvGrpSpPr/>
            <p:nvPr/>
          </p:nvGrpSpPr>
          <p:grpSpPr>
            <a:xfrm>
              <a:off x="2628484" y="58082"/>
              <a:ext cx="173852" cy="2501285"/>
              <a:chOff x="-2" y="-2"/>
              <a:chExt cx="173851" cy="2501283"/>
            </a:xfrm>
          </p:grpSpPr>
          <p:grpSp>
            <p:nvGrpSpPr>
              <p:cNvPr id="1897" name="Group"/>
              <p:cNvGrpSpPr/>
              <p:nvPr/>
            </p:nvGrpSpPr>
            <p:grpSpPr>
              <a:xfrm>
                <a:off x="-3" y="1311099"/>
                <a:ext cx="173853" cy="1190183"/>
                <a:chOff x="-1" y="0"/>
                <a:chExt cx="173851" cy="1190182"/>
              </a:xfrm>
            </p:grpSpPr>
            <p:pic>
              <p:nvPicPr>
                <p:cNvPr id="1890" name="Image" descr="Image"/>
                <p:cNvPicPr>
                  <a:picLocks noChangeAspect="1"/>
                </p:cNvPicPr>
                <p:nvPr/>
              </p:nvPicPr>
              <p:blipFill>
                <a:blip r:embed="rId4">
                  <a:extLst/>
                </a:blip>
                <a:stretch>
                  <a:fillRect/>
                </a:stretch>
              </p:blipFill>
              <p:spPr>
                <a:xfrm>
                  <a:off x="-2" y="0"/>
                  <a:ext cx="173853" cy="140323"/>
                </a:xfrm>
                <a:prstGeom prst="rect">
                  <a:avLst/>
                </a:prstGeom>
                <a:ln w="12700" cap="flat">
                  <a:noFill/>
                  <a:miter lim="400000"/>
                </a:ln>
                <a:effectLst/>
              </p:spPr>
            </p:pic>
            <p:pic>
              <p:nvPicPr>
                <p:cNvPr id="1891"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892" name="Image" descr="Image"/>
                <p:cNvPicPr>
                  <a:picLocks noChangeAspect="1"/>
                </p:cNvPicPr>
                <p:nvPr/>
              </p:nvPicPr>
              <p:blipFill>
                <a:blip r:embed="rId4">
                  <a:extLst/>
                </a:blip>
                <a:stretch>
                  <a:fillRect/>
                </a:stretch>
              </p:blipFill>
              <p:spPr>
                <a:xfrm>
                  <a:off x="-2" y="349950"/>
                  <a:ext cx="173853" cy="140326"/>
                </a:xfrm>
                <a:prstGeom prst="rect">
                  <a:avLst/>
                </a:prstGeom>
                <a:ln w="12700" cap="flat">
                  <a:noFill/>
                  <a:miter lim="400000"/>
                </a:ln>
                <a:effectLst/>
              </p:spPr>
            </p:pic>
            <p:pic>
              <p:nvPicPr>
                <p:cNvPr id="1893" name="Image" descr="Image"/>
                <p:cNvPicPr>
                  <a:picLocks noChangeAspect="1"/>
                </p:cNvPicPr>
                <p:nvPr/>
              </p:nvPicPr>
              <p:blipFill>
                <a:blip r:embed="rId4">
                  <a:extLst/>
                </a:blip>
                <a:stretch>
                  <a:fillRect/>
                </a:stretch>
              </p:blipFill>
              <p:spPr>
                <a:xfrm>
                  <a:off x="-2" y="524929"/>
                  <a:ext cx="173853" cy="140324"/>
                </a:xfrm>
                <a:prstGeom prst="rect">
                  <a:avLst/>
                </a:prstGeom>
                <a:ln w="12700" cap="flat">
                  <a:noFill/>
                  <a:miter lim="400000"/>
                </a:ln>
                <a:effectLst/>
              </p:spPr>
            </p:pic>
            <p:pic>
              <p:nvPicPr>
                <p:cNvPr id="1894"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895" name="Image" descr="Image"/>
                <p:cNvPicPr>
                  <a:picLocks noChangeAspect="1"/>
                </p:cNvPicPr>
                <p:nvPr/>
              </p:nvPicPr>
              <p:blipFill>
                <a:blip r:embed="rId4">
                  <a:extLst/>
                </a:blip>
                <a:stretch>
                  <a:fillRect/>
                </a:stretch>
              </p:blipFill>
              <p:spPr>
                <a:xfrm>
                  <a:off x="-2" y="874882"/>
                  <a:ext cx="173853" cy="140324"/>
                </a:xfrm>
                <a:prstGeom prst="rect">
                  <a:avLst/>
                </a:prstGeom>
                <a:ln w="12700" cap="flat">
                  <a:noFill/>
                  <a:miter lim="400000"/>
                </a:ln>
                <a:effectLst/>
              </p:spPr>
            </p:pic>
            <p:pic>
              <p:nvPicPr>
                <p:cNvPr id="1896" name="Image" descr="Image"/>
                <p:cNvPicPr>
                  <a:picLocks noChangeAspect="1"/>
                </p:cNvPicPr>
                <p:nvPr/>
              </p:nvPicPr>
              <p:blipFill>
                <a:blip r:embed="rId4">
                  <a:extLst/>
                </a:blip>
                <a:stretch>
                  <a:fillRect/>
                </a:stretch>
              </p:blipFill>
              <p:spPr>
                <a:xfrm>
                  <a:off x="-2" y="1049858"/>
                  <a:ext cx="173853" cy="140325"/>
                </a:xfrm>
                <a:prstGeom prst="rect">
                  <a:avLst/>
                </a:prstGeom>
                <a:ln w="12700" cap="flat">
                  <a:noFill/>
                  <a:miter lim="400000"/>
                </a:ln>
                <a:effectLst/>
              </p:spPr>
            </p:pic>
          </p:grpSp>
          <p:grpSp>
            <p:nvGrpSpPr>
              <p:cNvPr id="1905" name="Group"/>
              <p:cNvGrpSpPr/>
              <p:nvPr/>
            </p:nvGrpSpPr>
            <p:grpSpPr>
              <a:xfrm>
                <a:off x="-3" y="-3"/>
                <a:ext cx="173853" cy="1190184"/>
                <a:chOff x="-1" y="0"/>
                <a:chExt cx="173851" cy="1190182"/>
              </a:xfrm>
            </p:grpSpPr>
            <p:pic>
              <p:nvPicPr>
                <p:cNvPr id="1898" name="Image" descr="Image"/>
                <p:cNvPicPr>
                  <a:picLocks noChangeAspect="1"/>
                </p:cNvPicPr>
                <p:nvPr/>
              </p:nvPicPr>
              <p:blipFill>
                <a:blip r:embed="rId4">
                  <a:extLst/>
                </a:blip>
                <a:stretch>
                  <a:fillRect/>
                </a:stretch>
              </p:blipFill>
              <p:spPr>
                <a:xfrm>
                  <a:off x="-2" y="-1"/>
                  <a:ext cx="173853" cy="140324"/>
                </a:xfrm>
                <a:prstGeom prst="rect">
                  <a:avLst/>
                </a:prstGeom>
                <a:ln w="12700" cap="flat">
                  <a:noFill/>
                  <a:miter lim="400000"/>
                </a:ln>
                <a:effectLst/>
              </p:spPr>
            </p:pic>
            <p:pic>
              <p:nvPicPr>
                <p:cNvPr id="1899" name="Image" descr="Image"/>
                <p:cNvPicPr>
                  <a:picLocks noChangeAspect="1"/>
                </p:cNvPicPr>
                <p:nvPr/>
              </p:nvPicPr>
              <p:blipFill>
                <a:blip r:embed="rId4">
                  <a:extLst/>
                </a:blip>
                <a:stretch>
                  <a:fillRect/>
                </a:stretch>
              </p:blipFill>
              <p:spPr>
                <a:xfrm>
                  <a:off x="-2" y="174975"/>
                  <a:ext cx="173853" cy="140323"/>
                </a:xfrm>
                <a:prstGeom prst="rect">
                  <a:avLst/>
                </a:prstGeom>
                <a:ln w="12700" cap="flat">
                  <a:noFill/>
                  <a:miter lim="400000"/>
                </a:ln>
                <a:effectLst/>
              </p:spPr>
            </p:pic>
            <p:pic>
              <p:nvPicPr>
                <p:cNvPr id="1900" name="Image" descr="Image"/>
                <p:cNvPicPr>
                  <a:picLocks noChangeAspect="1"/>
                </p:cNvPicPr>
                <p:nvPr/>
              </p:nvPicPr>
              <p:blipFill>
                <a:blip r:embed="rId4">
                  <a:extLst/>
                </a:blip>
                <a:stretch>
                  <a:fillRect/>
                </a:stretch>
              </p:blipFill>
              <p:spPr>
                <a:xfrm>
                  <a:off x="-2" y="349950"/>
                  <a:ext cx="173853" cy="140326"/>
                </a:xfrm>
                <a:prstGeom prst="rect">
                  <a:avLst/>
                </a:prstGeom>
                <a:ln w="12700" cap="flat">
                  <a:noFill/>
                  <a:miter lim="400000"/>
                </a:ln>
                <a:effectLst/>
              </p:spPr>
            </p:pic>
            <p:pic>
              <p:nvPicPr>
                <p:cNvPr id="1901" name="Image" descr="Image"/>
                <p:cNvPicPr>
                  <a:picLocks noChangeAspect="1"/>
                </p:cNvPicPr>
                <p:nvPr/>
              </p:nvPicPr>
              <p:blipFill>
                <a:blip r:embed="rId4">
                  <a:extLst/>
                </a:blip>
                <a:stretch>
                  <a:fillRect/>
                </a:stretch>
              </p:blipFill>
              <p:spPr>
                <a:xfrm>
                  <a:off x="-2" y="524928"/>
                  <a:ext cx="173853" cy="140325"/>
                </a:xfrm>
                <a:prstGeom prst="rect">
                  <a:avLst/>
                </a:prstGeom>
                <a:ln w="12700" cap="flat">
                  <a:noFill/>
                  <a:miter lim="400000"/>
                </a:ln>
                <a:effectLst/>
              </p:spPr>
            </p:pic>
            <p:pic>
              <p:nvPicPr>
                <p:cNvPr id="1902" name="Image" descr="Image"/>
                <p:cNvPicPr>
                  <a:picLocks noChangeAspect="1"/>
                </p:cNvPicPr>
                <p:nvPr/>
              </p:nvPicPr>
              <p:blipFill>
                <a:blip r:embed="rId4">
                  <a:extLst/>
                </a:blip>
                <a:stretch>
                  <a:fillRect/>
                </a:stretch>
              </p:blipFill>
              <p:spPr>
                <a:xfrm>
                  <a:off x="-2" y="699905"/>
                  <a:ext cx="173853" cy="140325"/>
                </a:xfrm>
                <a:prstGeom prst="rect">
                  <a:avLst/>
                </a:prstGeom>
                <a:ln w="12700" cap="flat">
                  <a:noFill/>
                  <a:miter lim="400000"/>
                </a:ln>
                <a:effectLst/>
              </p:spPr>
            </p:pic>
            <p:pic>
              <p:nvPicPr>
                <p:cNvPr id="1903" name="Image" descr="Image"/>
                <p:cNvPicPr>
                  <a:picLocks noChangeAspect="1"/>
                </p:cNvPicPr>
                <p:nvPr/>
              </p:nvPicPr>
              <p:blipFill>
                <a:blip r:embed="rId4">
                  <a:extLst/>
                </a:blip>
                <a:stretch>
                  <a:fillRect/>
                </a:stretch>
              </p:blipFill>
              <p:spPr>
                <a:xfrm>
                  <a:off x="-2" y="874882"/>
                  <a:ext cx="173853" cy="140324"/>
                </a:xfrm>
                <a:prstGeom prst="rect">
                  <a:avLst/>
                </a:prstGeom>
                <a:ln w="12700" cap="flat">
                  <a:noFill/>
                  <a:miter lim="400000"/>
                </a:ln>
                <a:effectLst/>
              </p:spPr>
            </p:pic>
            <p:pic>
              <p:nvPicPr>
                <p:cNvPr id="1904" name="Image" descr="Image"/>
                <p:cNvPicPr>
                  <a:picLocks noChangeAspect="1"/>
                </p:cNvPicPr>
                <p:nvPr/>
              </p:nvPicPr>
              <p:blipFill>
                <a:blip r:embed="rId4">
                  <a:extLst/>
                </a:blip>
                <a:stretch>
                  <a:fillRect/>
                </a:stretch>
              </p:blipFill>
              <p:spPr>
                <a:xfrm>
                  <a:off x="-2" y="1049858"/>
                  <a:ext cx="173853" cy="140324"/>
                </a:xfrm>
                <a:prstGeom prst="rect">
                  <a:avLst/>
                </a:prstGeom>
                <a:ln w="12700" cap="flat">
                  <a:noFill/>
                  <a:miter lim="400000"/>
                </a:ln>
                <a:effectLst/>
              </p:spPr>
            </p:pic>
          </p:grpSp>
        </p:grpSp>
        <p:grpSp>
          <p:nvGrpSpPr>
            <p:cNvPr id="1923" name="Group"/>
            <p:cNvGrpSpPr/>
            <p:nvPr/>
          </p:nvGrpSpPr>
          <p:grpSpPr>
            <a:xfrm>
              <a:off x="2831756" y="2689290"/>
              <a:ext cx="2624872" cy="147659"/>
              <a:chOff x="-2" y="-1"/>
              <a:chExt cx="2624870" cy="147658"/>
            </a:xfrm>
          </p:grpSpPr>
          <p:grpSp>
            <p:nvGrpSpPr>
              <p:cNvPr id="1914" name="Group"/>
              <p:cNvGrpSpPr/>
              <p:nvPr/>
            </p:nvGrpSpPr>
            <p:grpSpPr>
              <a:xfrm>
                <a:off x="-3" y="6285"/>
                <a:ext cx="1277074" cy="141372"/>
                <a:chOff x="-1" y="0"/>
                <a:chExt cx="1277072" cy="141370"/>
              </a:xfrm>
            </p:grpSpPr>
            <p:pic>
              <p:nvPicPr>
                <p:cNvPr id="1907" name="Image" descr="Image"/>
                <p:cNvPicPr>
                  <a:picLocks noChangeAspect="1"/>
                </p:cNvPicPr>
                <p:nvPr/>
              </p:nvPicPr>
              <p:blipFill>
                <a:blip r:embed="rId4">
                  <a:extLst/>
                </a:blip>
                <a:stretch>
                  <a:fillRect/>
                </a:stretch>
              </p:blipFill>
              <p:spPr>
                <a:xfrm>
                  <a:off x="-2" y="-1"/>
                  <a:ext cx="167127" cy="134911"/>
                </a:xfrm>
                <a:prstGeom prst="rect">
                  <a:avLst/>
                </a:prstGeom>
                <a:ln w="12700" cap="flat">
                  <a:noFill/>
                  <a:miter lim="400000"/>
                </a:ln>
                <a:effectLst/>
              </p:spPr>
            </p:pic>
            <p:pic>
              <p:nvPicPr>
                <p:cNvPr id="1908" name="Image" descr="Image"/>
                <p:cNvPicPr>
                  <a:picLocks noChangeAspect="1"/>
                </p:cNvPicPr>
                <p:nvPr/>
              </p:nvPicPr>
              <p:blipFill>
                <a:blip r:embed="rId4">
                  <a:extLst/>
                </a:blip>
                <a:stretch>
                  <a:fillRect/>
                </a:stretch>
              </p:blipFill>
              <p:spPr>
                <a:xfrm>
                  <a:off x="185300" y="-1"/>
                  <a:ext cx="167125" cy="134911"/>
                </a:xfrm>
                <a:prstGeom prst="rect">
                  <a:avLst/>
                </a:prstGeom>
                <a:ln w="12700" cap="flat">
                  <a:noFill/>
                  <a:miter lim="400000"/>
                </a:ln>
                <a:effectLst/>
              </p:spPr>
            </p:pic>
            <p:pic>
              <p:nvPicPr>
                <p:cNvPr id="1909" name="Image" descr="Image"/>
                <p:cNvPicPr>
                  <a:picLocks noChangeAspect="1"/>
                </p:cNvPicPr>
                <p:nvPr/>
              </p:nvPicPr>
              <p:blipFill>
                <a:blip r:embed="rId4">
                  <a:extLst/>
                </a:blip>
                <a:stretch>
                  <a:fillRect/>
                </a:stretch>
              </p:blipFill>
              <p:spPr>
                <a:xfrm>
                  <a:off x="369671" y="-1"/>
                  <a:ext cx="167126" cy="134911"/>
                </a:xfrm>
                <a:prstGeom prst="rect">
                  <a:avLst/>
                </a:prstGeom>
                <a:ln w="12700" cap="flat">
                  <a:noFill/>
                  <a:miter lim="400000"/>
                </a:ln>
                <a:effectLst/>
              </p:spPr>
            </p:pic>
            <p:pic>
              <p:nvPicPr>
                <p:cNvPr id="1910" name="Image" descr="Image"/>
                <p:cNvPicPr>
                  <a:picLocks noChangeAspect="1"/>
                </p:cNvPicPr>
                <p:nvPr/>
              </p:nvPicPr>
              <p:blipFill>
                <a:blip r:embed="rId4">
                  <a:extLst/>
                </a:blip>
                <a:stretch>
                  <a:fillRect/>
                </a:stretch>
              </p:blipFill>
              <p:spPr>
                <a:xfrm>
                  <a:off x="554972" y="-1"/>
                  <a:ext cx="167126" cy="134911"/>
                </a:xfrm>
                <a:prstGeom prst="rect">
                  <a:avLst/>
                </a:prstGeom>
                <a:ln w="12700" cap="flat">
                  <a:noFill/>
                  <a:miter lim="400000"/>
                </a:ln>
                <a:effectLst/>
              </p:spPr>
            </p:pic>
            <p:pic>
              <p:nvPicPr>
                <p:cNvPr id="1911" name="Image" descr="Image"/>
                <p:cNvPicPr>
                  <a:picLocks noChangeAspect="1"/>
                </p:cNvPicPr>
                <p:nvPr/>
              </p:nvPicPr>
              <p:blipFill>
                <a:blip r:embed="rId4">
                  <a:extLst/>
                </a:blip>
                <a:stretch>
                  <a:fillRect/>
                </a:stretch>
              </p:blipFill>
              <p:spPr>
                <a:xfrm>
                  <a:off x="740273" y="-1"/>
                  <a:ext cx="167126" cy="134911"/>
                </a:xfrm>
                <a:prstGeom prst="rect">
                  <a:avLst/>
                </a:prstGeom>
                <a:ln w="12700" cap="flat">
                  <a:noFill/>
                  <a:miter lim="400000"/>
                </a:ln>
                <a:effectLst/>
              </p:spPr>
            </p:pic>
            <p:pic>
              <p:nvPicPr>
                <p:cNvPr id="1912" name="Image" descr="Image"/>
                <p:cNvPicPr>
                  <a:picLocks noChangeAspect="1"/>
                </p:cNvPicPr>
                <p:nvPr/>
              </p:nvPicPr>
              <p:blipFill>
                <a:blip r:embed="rId4">
                  <a:extLst/>
                </a:blip>
                <a:stretch>
                  <a:fillRect/>
                </a:stretch>
              </p:blipFill>
              <p:spPr>
                <a:xfrm>
                  <a:off x="924645" y="-1"/>
                  <a:ext cx="167126" cy="134911"/>
                </a:xfrm>
                <a:prstGeom prst="rect">
                  <a:avLst/>
                </a:prstGeom>
                <a:ln w="12700" cap="flat">
                  <a:noFill/>
                  <a:miter lim="400000"/>
                </a:ln>
                <a:effectLst/>
              </p:spPr>
            </p:pic>
            <p:pic>
              <p:nvPicPr>
                <p:cNvPr id="1913" name="Image" descr="Image"/>
                <p:cNvPicPr>
                  <a:picLocks noChangeAspect="1"/>
                </p:cNvPicPr>
                <p:nvPr/>
              </p:nvPicPr>
              <p:blipFill>
                <a:blip r:embed="rId4">
                  <a:extLst/>
                </a:blip>
                <a:stretch>
                  <a:fillRect/>
                </a:stretch>
              </p:blipFill>
              <p:spPr>
                <a:xfrm>
                  <a:off x="1109946" y="6459"/>
                  <a:ext cx="167126" cy="134911"/>
                </a:xfrm>
                <a:prstGeom prst="rect">
                  <a:avLst/>
                </a:prstGeom>
                <a:ln w="12700" cap="flat">
                  <a:noFill/>
                  <a:miter lim="400000"/>
                </a:ln>
                <a:effectLst/>
              </p:spPr>
            </p:pic>
          </p:grpSp>
          <p:grpSp>
            <p:nvGrpSpPr>
              <p:cNvPr id="1922" name="Group"/>
              <p:cNvGrpSpPr/>
              <p:nvPr/>
            </p:nvGrpSpPr>
            <p:grpSpPr>
              <a:xfrm>
                <a:off x="1347797" y="-2"/>
                <a:ext cx="1277072" cy="141372"/>
                <a:chOff x="0" y="-1"/>
                <a:chExt cx="1277070" cy="141371"/>
              </a:xfrm>
            </p:grpSpPr>
            <p:pic>
              <p:nvPicPr>
                <p:cNvPr id="1915" name="Image" descr="Image"/>
                <p:cNvPicPr>
                  <a:picLocks noChangeAspect="1"/>
                </p:cNvPicPr>
                <p:nvPr/>
              </p:nvPicPr>
              <p:blipFill>
                <a:blip r:embed="rId4">
                  <a:extLst/>
                </a:blip>
                <a:stretch>
                  <a:fillRect/>
                </a:stretch>
              </p:blipFill>
              <p:spPr>
                <a:xfrm>
                  <a:off x="0" y="-2"/>
                  <a:ext cx="167124" cy="134913"/>
                </a:xfrm>
                <a:prstGeom prst="rect">
                  <a:avLst/>
                </a:prstGeom>
                <a:ln w="12700" cap="flat">
                  <a:noFill/>
                  <a:miter lim="400000"/>
                </a:ln>
                <a:effectLst/>
              </p:spPr>
            </p:pic>
            <p:pic>
              <p:nvPicPr>
                <p:cNvPr id="1916" name="Image" descr="Image"/>
                <p:cNvPicPr>
                  <a:picLocks noChangeAspect="1"/>
                </p:cNvPicPr>
                <p:nvPr/>
              </p:nvPicPr>
              <p:blipFill>
                <a:blip r:embed="rId4">
                  <a:extLst/>
                </a:blip>
                <a:stretch>
                  <a:fillRect/>
                </a:stretch>
              </p:blipFill>
              <p:spPr>
                <a:xfrm>
                  <a:off x="185299" y="-2"/>
                  <a:ext cx="167125" cy="134913"/>
                </a:xfrm>
                <a:prstGeom prst="rect">
                  <a:avLst/>
                </a:prstGeom>
                <a:ln w="12700" cap="flat">
                  <a:noFill/>
                  <a:miter lim="400000"/>
                </a:ln>
                <a:effectLst/>
              </p:spPr>
            </p:pic>
            <p:pic>
              <p:nvPicPr>
                <p:cNvPr id="1917" name="Image" descr="Image"/>
                <p:cNvPicPr>
                  <a:picLocks noChangeAspect="1"/>
                </p:cNvPicPr>
                <p:nvPr/>
              </p:nvPicPr>
              <p:blipFill>
                <a:blip r:embed="rId4">
                  <a:extLst/>
                </a:blip>
                <a:stretch>
                  <a:fillRect/>
                </a:stretch>
              </p:blipFill>
              <p:spPr>
                <a:xfrm>
                  <a:off x="369670" y="-2"/>
                  <a:ext cx="167127" cy="134913"/>
                </a:xfrm>
                <a:prstGeom prst="rect">
                  <a:avLst/>
                </a:prstGeom>
                <a:ln w="12700" cap="flat">
                  <a:noFill/>
                  <a:miter lim="400000"/>
                </a:ln>
                <a:effectLst/>
              </p:spPr>
            </p:pic>
            <p:pic>
              <p:nvPicPr>
                <p:cNvPr id="1918" name="Image" descr="Image"/>
                <p:cNvPicPr>
                  <a:picLocks noChangeAspect="1"/>
                </p:cNvPicPr>
                <p:nvPr/>
              </p:nvPicPr>
              <p:blipFill>
                <a:blip r:embed="rId4">
                  <a:extLst/>
                </a:blip>
                <a:stretch>
                  <a:fillRect/>
                </a:stretch>
              </p:blipFill>
              <p:spPr>
                <a:xfrm>
                  <a:off x="554972" y="-2"/>
                  <a:ext cx="167124" cy="134913"/>
                </a:xfrm>
                <a:prstGeom prst="rect">
                  <a:avLst/>
                </a:prstGeom>
                <a:ln w="12700" cap="flat">
                  <a:noFill/>
                  <a:miter lim="400000"/>
                </a:ln>
                <a:effectLst/>
              </p:spPr>
            </p:pic>
            <p:pic>
              <p:nvPicPr>
                <p:cNvPr id="1919" name="Image" descr="Image"/>
                <p:cNvPicPr>
                  <a:picLocks noChangeAspect="1"/>
                </p:cNvPicPr>
                <p:nvPr/>
              </p:nvPicPr>
              <p:blipFill>
                <a:blip r:embed="rId4">
                  <a:extLst/>
                </a:blip>
                <a:stretch>
                  <a:fillRect/>
                </a:stretch>
              </p:blipFill>
              <p:spPr>
                <a:xfrm>
                  <a:off x="740272" y="-2"/>
                  <a:ext cx="167128" cy="134913"/>
                </a:xfrm>
                <a:prstGeom prst="rect">
                  <a:avLst/>
                </a:prstGeom>
                <a:ln w="12700" cap="flat">
                  <a:noFill/>
                  <a:miter lim="400000"/>
                </a:ln>
                <a:effectLst/>
              </p:spPr>
            </p:pic>
            <p:pic>
              <p:nvPicPr>
                <p:cNvPr id="1920" name="Image" descr="Image"/>
                <p:cNvPicPr>
                  <a:picLocks noChangeAspect="1"/>
                </p:cNvPicPr>
                <p:nvPr/>
              </p:nvPicPr>
              <p:blipFill>
                <a:blip r:embed="rId4">
                  <a:extLst/>
                </a:blip>
                <a:stretch>
                  <a:fillRect/>
                </a:stretch>
              </p:blipFill>
              <p:spPr>
                <a:xfrm>
                  <a:off x="924646" y="-2"/>
                  <a:ext cx="167125" cy="134913"/>
                </a:xfrm>
                <a:prstGeom prst="rect">
                  <a:avLst/>
                </a:prstGeom>
                <a:ln w="12700" cap="flat">
                  <a:noFill/>
                  <a:miter lim="400000"/>
                </a:ln>
                <a:effectLst/>
              </p:spPr>
            </p:pic>
            <p:pic>
              <p:nvPicPr>
                <p:cNvPr id="1921" name="Image" descr="Image"/>
                <p:cNvPicPr>
                  <a:picLocks noChangeAspect="1"/>
                </p:cNvPicPr>
                <p:nvPr/>
              </p:nvPicPr>
              <p:blipFill>
                <a:blip r:embed="rId4">
                  <a:extLst/>
                </a:blip>
                <a:stretch>
                  <a:fillRect/>
                </a:stretch>
              </p:blipFill>
              <p:spPr>
                <a:xfrm>
                  <a:off x="1109946" y="6460"/>
                  <a:ext cx="167125" cy="134911"/>
                </a:xfrm>
                <a:prstGeom prst="rect">
                  <a:avLst/>
                </a:prstGeom>
                <a:ln w="12700" cap="flat">
                  <a:noFill/>
                  <a:miter lim="400000"/>
                </a:ln>
                <a:effectLst/>
              </p:spPr>
            </p:pic>
          </p:grpSp>
        </p:grpSp>
      </p:grpSp>
      <p:grpSp>
        <p:nvGrpSpPr>
          <p:cNvPr id="1955" name="Group"/>
          <p:cNvGrpSpPr/>
          <p:nvPr/>
        </p:nvGrpSpPr>
        <p:grpSpPr>
          <a:xfrm>
            <a:off x="50723" y="38098"/>
            <a:ext cx="3181541" cy="9677404"/>
            <a:chOff x="0" y="0"/>
            <a:chExt cx="3181540" cy="9677402"/>
          </a:xfrm>
        </p:grpSpPr>
        <p:sp>
          <p:nvSpPr>
            <p:cNvPr id="1925"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954" name="Group"/>
            <p:cNvGrpSpPr/>
            <p:nvPr/>
          </p:nvGrpSpPr>
          <p:grpSpPr>
            <a:xfrm>
              <a:off x="638270" y="3684023"/>
              <a:ext cx="1905001" cy="2309357"/>
              <a:chOff x="-2" y="-1"/>
              <a:chExt cx="1904999" cy="2309355"/>
            </a:xfrm>
          </p:grpSpPr>
          <p:grpSp>
            <p:nvGrpSpPr>
              <p:cNvPr id="1928" name="Group"/>
              <p:cNvGrpSpPr/>
              <p:nvPr/>
            </p:nvGrpSpPr>
            <p:grpSpPr>
              <a:xfrm>
                <a:off x="-3" y="618656"/>
                <a:ext cx="496787" cy="737610"/>
                <a:chOff x="-1" y="0"/>
                <a:chExt cx="496786" cy="737609"/>
              </a:xfrm>
            </p:grpSpPr>
            <p:pic>
              <p:nvPicPr>
                <p:cNvPr id="1926" name="Image" descr="Image"/>
                <p:cNvPicPr>
                  <a:picLocks noChangeAspect="1"/>
                </p:cNvPicPr>
                <p:nvPr/>
              </p:nvPicPr>
              <p:blipFill>
                <a:blip r:embed="rId5">
                  <a:extLst/>
                </a:blip>
                <a:stretch>
                  <a:fillRect/>
                </a:stretch>
              </p:blipFill>
              <p:spPr>
                <a:xfrm>
                  <a:off x="-2" y="226037"/>
                  <a:ext cx="496787" cy="511572"/>
                </a:xfrm>
                <a:prstGeom prst="rect">
                  <a:avLst/>
                </a:prstGeom>
                <a:ln w="12700" cap="flat">
                  <a:noFill/>
                  <a:miter lim="400000"/>
                </a:ln>
                <a:effectLst/>
              </p:spPr>
            </p:pic>
            <p:pic>
              <p:nvPicPr>
                <p:cNvPr id="1927" name="Image" descr="Image"/>
                <p:cNvPicPr>
                  <a:picLocks noChangeAspect="1"/>
                </p:cNvPicPr>
                <p:nvPr/>
              </p:nvPicPr>
              <p:blipFill>
                <a:blip r:embed="rId6">
                  <a:extLst/>
                </a:blip>
                <a:stretch>
                  <a:fillRect/>
                </a:stretch>
              </p:blipFill>
              <p:spPr>
                <a:xfrm rot="20640000">
                  <a:off x="130882" y="28747"/>
                  <a:ext cx="235020" cy="188015"/>
                </a:xfrm>
                <a:prstGeom prst="rect">
                  <a:avLst/>
                </a:prstGeom>
                <a:ln w="12700" cap="flat">
                  <a:noFill/>
                  <a:miter lim="400000"/>
                </a:ln>
                <a:effectLst/>
              </p:spPr>
            </p:pic>
          </p:grpSp>
          <p:grpSp>
            <p:nvGrpSpPr>
              <p:cNvPr id="1931" name="Group"/>
              <p:cNvGrpSpPr/>
              <p:nvPr/>
            </p:nvGrpSpPr>
            <p:grpSpPr>
              <a:xfrm>
                <a:off x="1298964" y="495220"/>
                <a:ext cx="606034" cy="786438"/>
                <a:chOff x="0" y="0"/>
                <a:chExt cx="606033" cy="786436"/>
              </a:xfrm>
            </p:grpSpPr>
            <p:pic>
              <p:nvPicPr>
                <p:cNvPr id="1929" name="Image" descr="Image"/>
                <p:cNvPicPr>
                  <a:picLocks noChangeAspect="1"/>
                </p:cNvPicPr>
                <p:nvPr/>
              </p:nvPicPr>
              <p:blipFill>
                <a:blip r:embed="rId7">
                  <a:extLst/>
                </a:blip>
                <a:stretch>
                  <a:fillRect/>
                </a:stretch>
              </p:blipFill>
              <p:spPr>
                <a:xfrm>
                  <a:off x="109257" y="220416"/>
                  <a:ext cx="496777" cy="566021"/>
                </a:xfrm>
                <a:prstGeom prst="rect">
                  <a:avLst/>
                </a:prstGeom>
                <a:ln w="12700" cap="flat">
                  <a:noFill/>
                  <a:miter lim="400000"/>
                </a:ln>
                <a:effectLst/>
              </p:spPr>
            </p:pic>
            <p:pic>
              <p:nvPicPr>
                <p:cNvPr id="1930" name="Image" descr="Image"/>
                <p:cNvPicPr>
                  <a:picLocks noChangeAspect="1"/>
                </p:cNvPicPr>
                <p:nvPr/>
              </p:nvPicPr>
              <p:blipFill>
                <a:blip r:embed="rId6">
                  <a:extLst/>
                </a:blip>
                <a:stretch>
                  <a:fillRect/>
                </a:stretch>
              </p:blipFill>
              <p:spPr>
                <a:xfrm flipH="1" rot="840000">
                  <a:off x="19251" y="25635"/>
                  <a:ext cx="235017" cy="188013"/>
                </a:xfrm>
                <a:prstGeom prst="rect">
                  <a:avLst/>
                </a:prstGeom>
                <a:ln w="12700" cap="flat">
                  <a:noFill/>
                  <a:miter lim="400000"/>
                </a:ln>
                <a:effectLst/>
              </p:spPr>
            </p:pic>
          </p:grpSp>
          <p:pic>
            <p:nvPicPr>
              <p:cNvPr id="1932" name="Image" descr="Image"/>
              <p:cNvPicPr>
                <a:picLocks noChangeAspect="1"/>
              </p:cNvPicPr>
              <p:nvPr/>
            </p:nvPicPr>
            <p:blipFill>
              <a:blip r:embed="rId8">
                <a:extLst/>
              </a:blip>
              <a:stretch>
                <a:fillRect/>
              </a:stretch>
            </p:blipFill>
            <p:spPr>
              <a:xfrm>
                <a:off x="291587" y="-2"/>
                <a:ext cx="1074326" cy="815816"/>
              </a:xfrm>
              <a:prstGeom prst="rect">
                <a:avLst/>
              </a:prstGeom>
              <a:ln w="12700" cap="flat">
                <a:noFill/>
                <a:miter lim="400000"/>
              </a:ln>
              <a:effectLst/>
            </p:spPr>
          </p:pic>
          <p:grpSp>
            <p:nvGrpSpPr>
              <p:cNvPr id="1939" name="Group"/>
              <p:cNvGrpSpPr/>
              <p:nvPr/>
            </p:nvGrpSpPr>
            <p:grpSpPr>
              <a:xfrm>
                <a:off x="145453" y="774408"/>
                <a:ext cx="642450" cy="1307412"/>
                <a:chOff x="-1" y="-2"/>
                <a:chExt cx="642449" cy="1307411"/>
              </a:xfrm>
            </p:grpSpPr>
            <p:pic>
              <p:nvPicPr>
                <p:cNvPr id="1933" name="Image" descr="Image"/>
                <p:cNvPicPr>
                  <a:picLocks noChangeAspect="1"/>
                </p:cNvPicPr>
                <p:nvPr/>
              </p:nvPicPr>
              <p:blipFill>
                <a:blip r:embed="rId9">
                  <a:extLst/>
                </a:blip>
                <a:stretch>
                  <a:fillRect/>
                </a:stretch>
              </p:blipFill>
              <p:spPr>
                <a:xfrm>
                  <a:off x="-2" y="717044"/>
                  <a:ext cx="496775" cy="590366"/>
                </a:xfrm>
                <a:prstGeom prst="rect">
                  <a:avLst/>
                </a:prstGeom>
                <a:ln w="12700" cap="flat">
                  <a:noFill/>
                  <a:miter lim="400000"/>
                </a:ln>
                <a:effectLst/>
              </p:spPr>
            </p:pic>
            <p:grpSp>
              <p:nvGrpSpPr>
                <p:cNvPr id="1938" name="Group"/>
                <p:cNvGrpSpPr/>
                <p:nvPr/>
              </p:nvGrpSpPr>
              <p:grpSpPr>
                <a:xfrm>
                  <a:off x="267987" y="-3"/>
                  <a:ext cx="374462" cy="735044"/>
                  <a:chOff x="-2" y="-1"/>
                  <a:chExt cx="374461" cy="735042"/>
                </a:xfrm>
              </p:grpSpPr>
              <p:grpSp>
                <p:nvGrpSpPr>
                  <p:cNvPr id="1936" name="Group"/>
                  <p:cNvGrpSpPr/>
                  <p:nvPr/>
                </p:nvGrpSpPr>
                <p:grpSpPr>
                  <a:xfrm>
                    <a:off x="-3" y="195617"/>
                    <a:ext cx="374463" cy="539425"/>
                    <a:chOff x="0" y="-1"/>
                    <a:chExt cx="374461" cy="539423"/>
                  </a:xfrm>
                </p:grpSpPr>
                <p:pic>
                  <p:nvPicPr>
                    <p:cNvPr id="1934" name="Image" descr="Image"/>
                    <p:cNvPicPr>
                      <a:picLocks noChangeAspect="1"/>
                    </p:cNvPicPr>
                    <p:nvPr/>
                  </p:nvPicPr>
                  <p:blipFill>
                    <a:blip r:embed="rId10">
                      <a:extLst/>
                    </a:blip>
                    <a:stretch>
                      <a:fillRect/>
                    </a:stretch>
                  </p:blipFill>
                  <p:spPr>
                    <a:xfrm rot="19980000">
                      <a:off x="28118" y="331435"/>
                      <a:ext cx="200136" cy="171927"/>
                    </a:xfrm>
                    <a:prstGeom prst="rect">
                      <a:avLst/>
                    </a:prstGeom>
                    <a:ln w="12700" cap="flat">
                      <a:noFill/>
                      <a:miter lim="400000"/>
                    </a:ln>
                    <a:effectLst/>
                  </p:spPr>
                </p:pic>
                <p:pic>
                  <p:nvPicPr>
                    <p:cNvPr id="1935" name="Image" descr="Image"/>
                    <p:cNvPicPr>
                      <a:picLocks noChangeAspect="1"/>
                    </p:cNvPicPr>
                    <p:nvPr/>
                  </p:nvPicPr>
                  <p:blipFill>
                    <a:blip r:embed="rId11">
                      <a:extLst/>
                    </a:blip>
                    <a:stretch>
                      <a:fillRect/>
                    </a:stretch>
                  </p:blipFill>
                  <p:spPr>
                    <a:xfrm rot="19380000">
                      <a:off x="51647" y="66647"/>
                      <a:ext cx="290225" cy="205410"/>
                    </a:xfrm>
                    <a:prstGeom prst="rect">
                      <a:avLst/>
                    </a:prstGeom>
                    <a:ln w="12700" cap="flat">
                      <a:noFill/>
                      <a:miter lim="400000"/>
                    </a:ln>
                    <a:effectLst/>
                  </p:spPr>
                </p:pic>
              </p:grpSp>
              <p:pic>
                <p:nvPicPr>
                  <p:cNvPr id="1937" name="Image" descr="Image"/>
                  <p:cNvPicPr>
                    <a:picLocks noChangeAspect="1"/>
                  </p:cNvPicPr>
                  <p:nvPr/>
                </p:nvPicPr>
                <p:blipFill>
                  <a:blip r:embed="rId12">
                    <a:extLst/>
                  </a:blip>
                  <a:stretch>
                    <a:fillRect/>
                  </a:stretch>
                </p:blipFill>
                <p:spPr>
                  <a:xfrm rot="21180000">
                    <a:off x="118617" y="13939"/>
                    <a:ext cx="241414" cy="206657"/>
                  </a:xfrm>
                  <a:prstGeom prst="rect">
                    <a:avLst/>
                  </a:prstGeom>
                  <a:ln w="12700" cap="flat">
                    <a:noFill/>
                    <a:miter lim="400000"/>
                  </a:ln>
                  <a:effectLst/>
                </p:spPr>
              </p:pic>
            </p:grpSp>
          </p:grpSp>
          <p:grpSp>
            <p:nvGrpSpPr>
              <p:cNvPr id="1946" name="Group"/>
              <p:cNvGrpSpPr/>
              <p:nvPr/>
            </p:nvGrpSpPr>
            <p:grpSpPr>
              <a:xfrm>
                <a:off x="1001523" y="781826"/>
                <a:ext cx="777255" cy="1320428"/>
                <a:chOff x="-2" y="-1"/>
                <a:chExt cx="777254" cy="1320426"/>
              </a:xfrm>
            </p:grpSpPr>
            <p:pic>
              <p:nvPicPr>
                <p:cNvPr id="1940" name="Image" descr="Image"/>
                <p:cNvPicPr>
                  <a:picLocks noChangeAspect="1"/>
                </p:cNvPicPr>
                <p:nvPr/>
              </p:nvPicPr>
              <p:blipFill>
                <a:blip r:embed="rId13">
                  <a:extLst/>
                </a:blip>
                <a:stretch>
                  <a:fillRect/>
                </a:stretch>
              </p:blipFill>
              <p:spPr>
                <a:xfrm>
                  <a:off x="280478" y="689188"/>
                  <a:ext cx="496775" cy="631237"/>
                </a:xfrm>
                <a:prstGeom prst="rect">
                  <a:avLst/>
                </a:prstGeom>
                <a:ln w="12700" cap="flat">
                  <a:noFill/>
                  <a:miter lim="400000"/>
                </a:ln>
                <a:effectLst/>
              </p:spPr>
            </p:pic>
            <p:grpSp>
              <p:nvGrpSpPr>
                <p:cNvPr id="1945" name="Group"/>
                <p:cNvGrpSpPr/>
                <p:nvPr/>
              </p:nvGrpSpPr>
              <p:grpSpPr>
                <a:xfrm>
                  <a:off x="-3" y="-2"/>
                  <a:ext cx="437897" cy="723269"/>
                  <a:chOff x="-1" y="0"/>
                  <a:chExt cx="437895" cy="723268"/>
                </a:xfrm>
              </p:grpSpPr>
              <p:grpSp>
                <p:nvGrpSpPr>
                  <p:cNvPr id="1943" name="Group"/>
                  <p:cNvGrpSpPr/>
                  <p:nvPr/>
                </p:nvGrpSpPr>
                <p:grpSpPr>
                  <a:xfrm>
                    <a:off x="52316" y="193624"/>
                    <a:ext cx="385579" cy="529644"/>
                    <a:chOff x="0" y="-2"/>
                    <a:chExt cx="385578" cy="529643"/>
                  </a:xfrm>
                </p:grpSpPr>
                <p:pic>
                  <p:nvPicPr>
                    <p:cNvPr id="1941" name="Image" descr="Image"/>
                    <p:cNvPicPr>
                      <a:picLocks noChangeAspect="1"/>
                    </p:cNvPicPr>
                    <p:nvPr/>
                  </p:nvPicPr>
                  <p:blipFill>
                    <a:blip r:embed="rId10">
                      <a:extLst/>
                    </a:blip>
                    <a:stretch>
                      <a:fillRect/>
                    </a:stretch>
                  </p:blipFill>
                  <p:spPr>
                    <a:xfrm flipH="1" rot="1440000">
                      <a:off x="159127" y="324445"/>
                      <a:ext cx="200138" cy="171927"/>
                    </a:xfrm>
                    <a:prstGeom prst="rect">
                      <a:avLst/>
                    </a:prstGeom>
                    <a:ln w="12700" cap="flat">
                      <a:noFill/>
                      <a:miter lim="400000"/>
                    </a:ln>
                    <a:effectLst/>
                  </p:spPr>
                </p:pic>
                <p:pic>
                  <p:nvPicPr>
                    <p:cNvPr id="1942" name="Image" descr="Image"/>
                    <p:cNvPicPr>
                      <a:picLocks noChangeAspect="1"/>
                    </p:cNvPicPr>
                    <p:nvPr/>
                  </p:nvPicPr>
                  <p:blipFill>
                    <a:blip r:embed="rId11">
                      <a:extLst/>
                    </a:blip>
                    <a:stretch>
                      <a:fillRect/>
                    </a:stretch>
                  </p:blipFill>
                  <p:spPr>
                    <a:xfrm flipH="1" rot="2040000">
                      <a:off x="32622" y="63585"/>
                      <a:ext cx="290226" cy="205410"/>
                    </a:xfrm>
                    <a:prstGeom prst="rect">
                      <a:avLst/>
                    </a:prstGeom>
                    <a:ln w="12700" cap="flat">
                      <a:noFill/>
                      <a:miter lim="400000"/>
                    </a:ln>
                    <a:effectLst/>
                  </p:spPr>
                </p:pic>
              </p:grpSp>
              <p:pic>
                <p:nvPicPr>
                  <p:cNvPr id="1944" name="Image" descr="Image"/>
                  <p:cNvPicPr>
                    <a:picLocks noChangeAspect="1"/>
                  </p:cNvPicPr>
                  <p:nvPr/>
                </p:nvPicPr>
                <p:blipFill>
                  <a:blip r:embed="rId12">
                    <a:extLst/>
                  </a:blip>
                  <a:stretch>
                    <a:fillRect/>
                  </a:stretch>
                </p:blipFill>
                <p:spPr>
                  <a:xfrm rot="240000">
                    <a:off x="6912" y="8167"/>
                    <a:ext cx="241416" cy="206657"/>
                  </a:xfrm>
                  <a:prstGeom prst="rect">
                    <a:avLst/>
                  </a:prstGeom>
                  <a:ln w="12700" cap="flat">
                    <a:noFill/>
                    <a:miter lim="400000"/>
                  </a:ln>
                  <a:effectLst/>
                </p:spPr>
              </p:pic>
            </p:grpSp>
          </p:grpSp>
          <p:grpSp>
            <p:nvGrpSpPr>
              <p:cNvPr id="1953" name="Group"/>
              <p:cNvGrpSpPr/>
              <p:nvPr/>
            </p:nvGrpSpPr>
            <p:grpSpPr>
              <a:xfrm>
                <a:off x="704116" y="874524"/>
                <a:ext cx="496776" cy="1434831"/>
                <a:chOff x="-1" y="-1"/>
                <a:chExt cx="496774" cy="1434830"/>
              </a:xfrm>
            </p:grpSpPr>
            <p:pic>
              <p:nvPicPr>
                <p:cNvPr id="1947" name="Image" descr="Image"/>
                <p:cNvPicPr>
                  <a:picLocks noChangeAspect="1"/>
                </p:cNvPicPr>
                <p:nvPr/>
              </p:nvPicPr>
              <p:blipFill>
                <a:blip r:embed="rId14">
                  <a:extLst/>
                </a:blip>
                <a:stretch>
                  <a:fillRect/>
                </a:stretch>
              </p:blipFill>
              <p:spPr>
                <a:xfrm>
                  <a:off x="-2" y="825455"/>
                  <a:ext cx="496776" cy="609374"/>
                </a:xfrm>
                <a:prstGeom prst="rect">
                  <a:avLst/>
                </a:prstGeom>
                <a:ln w="12700" cap="flat">
                  <a:noFill/>
                  <a:miter lim="400000"/>
                </a:ln>
                <a:effectLst/>
              </p:spPr>
            </p:pic>
            <p:grpSp>
              <p:nvGrpSpPr>
                <p:cNvPr id="1952" name="Group"/>
                <p:cNvGrpSpPr/>
                <p:nvPr/>
              </p:nvGrpSpPr>
              <p:grpSpPr>
                <a:xfrm>
                  <a:off x="50750" y="-2"/>
                  <a:ext cx="355132" cy="790128"/>
                  <a:chOff x="0" y="0"/>
                  <a:chExt cx="355131" cy="790127"/>
                </a:xfrm>
              </p:grpSpPr>
              <p:grpSp>
                <p:nvGrpSpPr>
                  <p:cNvPr id="1950" name="Group"/>
                  <p:cNvGrpSpPr/>
                  <p:nvPr/>
                </p:nvGrpSpPr>
                <p:grpSpPr>
                  <a:xfrm>
                    <a:off x="9700" y="226566"/>
                    <a:ext cx="345432" cy="563561"/>
                    <a:chOff x="-1" y="-2"/>
                    <a:chExt cx="345430" cy="563560"/>
                  </a:xfrm>
                </p:grpSpPr>
                <p:pic>
                  <p:nvPicPr>
                    <p:cNvPr id="1948" name="Image" descr="Image"/>
                    <p:cNvPicPr>
                      <a:picLocks noChangeAspect="1"/>
                    </p:cNvPicPr>
                    <p:nvPr/>
                  </p:nvPicPr>
                  <p:blipFill>
                    <a:blip r:embed="rId10">
                      <a:extLst/>
                    </a:blip>
                    <a:stretch>
                      <a:fillRect/>
                    </a:stretch>
                  </p:blipFill>
                  <p:spPr>
                    <a:xfrm flipH="1" rot="2340000">
                      <a:off x="88147" y="347814"/>
                      <a:ext cx="200138" cy="171927"/>
                    </a:xfrm>
                    <a:prstGeom prst="rect">
                      <a:avLst/>
                    </a:prstGeom>
                    <a:ln w="12700" cap="flat">
                      <a:noFill/>
                      <a:miter lim="400000"/>
                    </a:ln>
                    <a:effectLst/>
                  </p:spPr>
                </p:pic>
                <p:pic>
                  <p:nvPicPr>
                    <p:cNvPr id="1949" name="Image" descr="Image"/>
                    <p:cNvPicPr>
                      <a:picLocks noChangeAspect="1"/>
                    </p:cNvPicPr>
                    <p:nvPr/>
                  </p:nvPicPr>
                  <p:blipFill>
                    <a:blip r:embed="rId11">
                      <a:extLst/>
                    </a:blip>
                    <a:stretch>
                      <a:fillRect/>
                    </a:stretch>
                  </p:blipFill>
                  <p:spPr>
                    <a:xfrm flipH="1" rot="2940000">
                      <a:off x="27602" y="74189"/>
                      <a:ext cx="290224" cy="205415"/>
                    </a:xfrm>
                    <a:prstGeom prst="rect">
                      <a:avLst/>
                    </a:prstGeom>
                    <a:ln w="12700" cap="flat">
                      <a:noFill/>
                      <a:miter lim="400000"/>
                    </a:ln>
                    <a:effectLst/>
                  </p:spPr>
                </p:pic>
              </p:grpSp>
              <p:pic>
                <p:nvPicPr>
                  <p:cNvPr id="1951" name="Image" descr="Image"/>
                  <p:cNvPicPr>
                    <a:picLocks noChangeAspect="1"/>
                  </p:cNvPicPr>
                  <p:nvPr/>
                </p:nvPicPr>
                <p:blipFill>
                  <a:blip r:embed="rId12">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2126" name="Group"/>
          <p:cNvGrpSpPr/>
          <p:nvPr/>
        </p:nvGrpSpPr>
        <p:grpSpPr>
          <a:xfrm>
            <a:off x="9764081" y="35149"/>
            <a:ext cx="3187715" cy="9683302"/>
            <a:chOff x="0" y="0"/>
            <a:chExt cx="3187713" cy="9683300"/>
          </a:xfrm>
        </p:grpSpPr>
        <p:grpSp>
          <p:nvGrpSpPr>
            <p:cNvPr id="1972" name="Group"/>
            <p:cNvGrpSpPr/>
            <p:nvPr/>
          </p:nvGrpSpPr>
          <p:grpSpPr>
            <a:xfrm>
              <a:off x="1" y="8765231"/>
              <a:ext cx="3187712" cy="918070"/>
              <a:chOff x="0" y="0"/>
              <a:chExt cx="3187710" cy="918069"/>
            </a:xfrm>
          </p:grpSpPr>
          <p:sp>
            <p:nvSpPr>
              <p:cNvPr id="1956"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57" name="Image" descr="Image"/>
              <p:cNvPicPr>
                <a:picLocks noChangeAspect="1"/>
              </p:cNvPicPr>
              <p:nvPr/>
            </p:nvPicPr>
            <p:blipFill>
              <a:blip r:embed="rId9">
                <a:extLst/>
              </a:blip>
              <a:stretch>
                <a:fillRect/>
              </a:stretch>
            </p:blipFill>
            <p:spPr>
              <a:xfrm>
                <a:off x="2692559" y="343642"/>
                <a:ext cx="423600" cy="443239"/>
              </a:xfrm>
              <a:prstGeom prst="rect">
                <a:avLst/>
              </a:prstGeom>
              <a:ln w="12700" cap="flat">
                <a:noFill/>
                <a:miter lim="400000"/>
              </a:ln>
              <a:effectLst/>
            </p:spPr>
          </p:pic>
          <p:pic>
            <p:nvPicPr>
              <p:cNvPr id="1958" name="Image" descr="Image"/>
              <p:cNvPicPr>
                <a:picLocks noChangeAspect="1"/>
              </p:cNvPicPr>
              <p:nvPr/>
            </p:nvPicPr>
            <p:blipFill>
              <a:blip r:embed="rId15">
                <a:extLst/>
              </a:blip>
              <a:stretch>
                <a:fillRect/>
              </a:stretch>
            </p:blipFill>
            <p:spPr>
              <a:xfrm>
                <a:off x="2714154" y="25169"/>
                <a:ext cx="372676" cy="342087"/>
              </a:xfrm>
              <a:prstGeom prst="rect">
                <a:avLst/>
              </a:prstGeom>
              <a:ln w="12700" cap="flat">
                <a:noFill/>
                <a:miter lim="400000"/>
              </a:ln>
              <a:effectLst/>
            </p:spPr>
          </p:pic>
          <p:sp>
            <p:nvSpPr>
              <p:cNvPr id="1959"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60" name="Image" descr="Image"/>
              <p:cNvPicPr>
                <a:picLocks noChangeAspect="1"/>
              </p:cNvPicPr>
              <p:nvPr/>
            </p:nvPicPr>
            <p:blipFill>
              <a:blip r:embed="rId14">
                <a:extLst/>
              </a:blip>
              <a:stretch>
                <a:fillRect/>
              </a:stretch>
            </p:blipFill>
            <p:spPr>
              <a:xfrm>
                <a:off x="84994" y="441732"/>
                <a:ext cx="393128" cy="424597"/>
              </a:xfrm>
              <a:prstGeom prst="rect">
                <a:avLst/>
              </a:prstGeom>
              <a:ln w="12700" cap="flat">
                <a:noFill/>
                <a:miter lim="400000"/>
              </a:ln>
              <a:effectLst/>
            </p:spPr>
          </p:pic>
          <p:pic>
            <p:nvPicPr>
              <p:cNvPr id="1961" name="Image" descr="Image"/>
              <p:cNvPicPr>
                <a:picLocks noChangeAspect="1"/>
              </p:cNvPicPr>
              <p:nvPr/>
            </p:nvPicPr>
            <p:blipFill>
              <a:blip r:embed="rId15">
                <a:extLst/>
              </a:blip>
              <a:stretch>
                <a:fillRect/>
              </a:stretch>
            </p:blipFill>
            <p:spPr>
              <a:xfrm>
                <a:off x="116850" y="104826"/>
                <a:ext cx="393128" cy="360862"/>
              </a:xfrm>
              <a:prstGeom prst="rect">
                <a:avLst/>
              </a:prstGeom>
              <a:ln w="12700" cap="flat">
                <a:noFill/>
                <a:miter lim="400000"/>
              </a:ln>
              <a:effectLst/>
            </p:spPr>
          </p:pic>
          <p:sp>
            <p:nvSpPr>
              <p:cNvPr id="1962"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63" name="Image" descr="Image"/>
              <p:cNvPicPr>
                <a:picLocks noChangeAspect="1"/>
              </p:cNvPicPr>
              <p:nvPr/>
            </p:nvPicPr>
            <p:blipFill>
              <a:blip r:embed="rId13">
                <a:extLst/>
              </a:blip>
              <a:stretch>
                <a:fillRect/>
              </a:stretch>
            </p:blipFill>
            <p:spPr>
              <a:xfrm>
                <a:off x="2028884" y="362777"/>
                <a:ext cx="387671" cy="433727"/>
              </a:xfrm>
              <a:prstGeom prst="rect">
                <a:avLst/>
              </a:prstGeom>
              <a:ln w="12700" cap="flat">
                <a:noFill/>
                <a:miter lim="400000"/>
              </a:ln>
              <a:effectLst/>
            </p:spPr>
          </p:pic>
          <p:pic>
            <p:nvPicPr>
              <p:cNvPr id="1964" name="Image" descr="Image"/>
              <p:cNvPicPr>
                <a:picLocks noChangeAspect="1"/>
              </p:cNvPicPr>
              <p:nvPr/>
            </p:nvPicPr>
            <p:blipFill>
              <a:blip r:embed="rId15">
                <a:extLst/>
              </a:blip>
              <a:stretch>
                <a:fillRect/>
              </a:stretch>
            </p:blipFill>
            <p:spPr>
              <a:xfrm>
                <a:off x="2028884" y="26358"/>
                <a:ext cx="387671" cy="355851"/>
              </a:xfrm>
              <a:prstGeom prst="rect">
                <a:avLst/>
              </a:prstGeom>
              <a:ln w="12700" cap="flat">
                <a:noFill/>
                <a:miter lim="400000"/>
              </a:ln>
              <a:effectLst/>
            </p:spPr>
          </p:pic>
          <p:sp>
            <p:nvSpPr>
              <p:cNvPr id="1965"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66" name="Image" descr="Image"/>
              <p:cNvPicPr>
                <a:picLocks noChangeAspect="1"/>
              </p:cNvPicPr>
              <p:nvPr/>
            </p:nvPicPr>
            <p:blipFill>
              <a:blip r:embed="rId7">
                <a:extLst/>
              </a:blip>
              <a:stretch>
                <a:fillRect/>
              </a:stretch>
            </p:blipFill>
            <p:spPr>
              <a:xfrm>
                <a:off x="1381366" y="439578"/>
                <a:ext cx="424983" cy="426347"/>
              </a:xfrm>
              <a:prstGeom prst="rect">
                <a:avLst/>
              </a:prstGeom>
              <a:ln w="12700" cap="flat">
                <a:noFill/>
                <a:miter lim="400000"/>
              </a:ln>
              <a:effectLst/>
            </p:spPr>
          </p:pic>
          <p:pic>
            <p:nvPicPr>
              <p:cNvPr id="1967" name="Image" descr="Image"/>
              <p:cNvPicPr>
                <a:picLocks noChangeAspect="1"/>
              </p:cNvPicPr>
              <p:nvPr/>
            </p:nvPicPr>
            <p:blipFill>
              <a:blip r:embed="rId15">
                <a:extLst/>
              </a:blip>
              <a:stretch>
                <a:fillRect/>
              </a:stretch>
            </p:blipFill>
            <p:spPr>
              <a:xfrm>
                <a:off x="1403320" y="85984"/>
                <a:ext cx="381076" cy="349799"/>
              </a:xfrm>
              <a:prstGeom prst="rect">
                <a:avLst/>
              </a:prstGeom>
              <a:ln w="12700" cap="flat">
                <a:noFill/>
                <a:miter lim="400000"/>
              </a:ln>
              <a:effectLst/>
            </p:spPr>
          </p:pic>
          <p:sp>
            <p:nvSpPr>
              <p:cNvPr id="1968"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971" name="Group"/>
              <p:cNvGrpSpPr/>
              <p:nvPr/>
            </p:nvGrpSpPr>
            <p:grpSpPr>
              <a:xfrm>
                <a:off x="696689" y="58737"/>
                <a:ext cx="477736" cy="745228"/>
                <a:chOff x="0" y="0"/>
                <a:chExt cx="477734" cy="745227"/>
              </a:xfrm>
            </p:grpSpPr>
            <p:pic>
              <p:nvPicPr>
                <p:cNvPr id="1969" name="Image" descr="Image"/>
                <p:cNvPicPr>
                  <a:picLocks noChangeAspect="1"/>
                </p:cNvPicPr>
                <p:nvPr/>
              </p:nvPicPr>
              <p:blipFill>
                <a:blip r:embed="rId5">
                  <a:extLst/>
                </a:blip>
                <a:stretch>
                  <a:fillRect/>
                </a:stretch>
              </p:blipFill>
              <p:spPr>
                <a:xfrm>
                  <a:off x="0" y="330622"/>
                  <a:ext cx="457275" cy="414605"/>
                </a:xfrm>
                <a:prstGeom prst="rect">
                  <a:avLst/>
                </a:prstGeom>
                <a:ln w="12700" cap="flat">
                  <a:noFill/>
                  <a:miter lim="400000"/>
                </a:ln>
                <a:effectLst/>
              </p:spPr>
            </p:pic>
            <p:pic>
              <p:nvPicPr>
                <p:cNvPr id="1970" name="Image" descr="Image"/>
                <p:cNvPicPr>
                  <a:picLocks noChangeAspect="1"/>
                </p:cNvPicPr>
                <p:nvPr/>
              </p:nvPicPr>
              <p:blipFill>
                <a:blip r:embed="rId15">
                  <a:extLst/>
                </a:blip>
                <a:stretch>
                  <a:fillRect/>
                </a:stretch>
              </p:blipFill>
              <p:spPr>
                <a:xfrm>
                  <a:off x="96914" y="-1"/>
                  <a:ext cx="380821" cy="349563"/>
                </a:xfrm>
                <a:prstGeom prst="rect">
                  <a:avLst/>
                </a:prstGeom>
                <a:ln w="12700" cap="flat">
                  <a:noFill/>
                  <a:miter lim="400000"/>
                </a:ln>
                <a:effectLst/>
              </p:spPr>
            </p:pic>
          </p:grpSp>
        </p:grpSp>
        <p:grpSp>
          <p:nvGrpSpPr>
            <p:cNvPr id="1989" name="Group"/>
            <p:cNvGrpSpPr/>
            <p:nvPr/>
          </p:nvGrpSpPr>
          <p:grpSpPr>
            <a:xfrm>
              <a:off x="0" y="7790249"/>
              <a:ext cx="3187714" cy="918073"/>
              <a:chOff x="0" y="0"/>
              <a:chExt cx="3187713" cy="918071"/>
            </a:xfrm>
          </p:grpSpPr>
          <p:sp>
            <p:nvSpPr>
              <p:cNvPr id="1973"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74" name="Image" descr="Image"/>
              <p:cNvPicPr>
                <a:picLocks noChangeAspect="1"/>
              </p:cNvPicPr>
              <p:nvPr/>
            </p:nvPicPr>
            <p:blipFill>
              <a:blip r:embed="rId9">
                <a:extLst/>
              </a:blip>
              <a:stretch>
                <a:fillRect/>
              </a:stretch>
            </p:blipFill>
            <p:spPr>
              <a:xfrm>
                <a:off x="2692563" y="343643"/>
                <a:ext cx="423600" cy="443238"/>
              </a:xfrm>
              <a:prstGeom prst="rect">
                <a:avLst/>
              </a:prstGeom>
              <a:ln w="12700" cap="flat">
                <a:noFill/>
                <a:miter lim="400000"/>
              </a:ln>
              <a:effectLst/>
            </p:spPr>
          </p:pic>
          <p:pic>
            <p:nvPicPr>
              <p:cNvPr id="1975" name="Image" descr="Image"/>
              <p:cNvPicPr>
                <a:picLocks noChangeAspect="1"/>
              </p:cNvPicPr>
              <p:nvPr/>
            </p:nvPicPr>
            <p:blipFill>
              <a:blip r:embed="rId15">
                <a:extLst/>
              </a:blip>
              <a:stretch>
                <a:fillRect/>
              </a:stretch>
            </p:blipFill>
            <p:spPr>
              <a:xfrm>
                <a:off x="2714157" y="25169"/>
                <a:ext cx="372678" cy="342088"/>
              </a:xfrm>
              <a:prstGeom prst="rect">
                <a:avLst/>
              </a:prstGeom>
              <a:ln w="12700" cap="flat">
                <a:noFill/>
                <a:miter lim="400000"/>
              </a:ln>
              <a:effectLst/>
            </p:spPr>
          </p:pic>
          <p:sp>
            <p:nvSpPr>
              <p:cNvPr id="1976"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77" name="Image" descr="Image"/>
              <p:cNvPicPr>
                <a:picLocks noChangeAspect="1"/>
              </p:cNvPicPr>
              <p:nvPr/>
            </p:nvPicPr>
            <p:blipFill>
              <a:blip r:embed="rId14">
                <a:extLst/>
              </a:blip>
              <a:stretch>
                <a:fillRect/>
              </a:stretch>
            </p:blipFill>
            <p:spPr>
              <a:xfrm>
                <a:off x="84994" y="441732"/>
                <a:ext cx="393128" cy="424598"/>
              </a:xfrm>
              <a:prstGeom prst="rect">
                <a:avLst/>
              </a:prstGeom>
              <a:ln w="12700" cap="flat">
                <a:noFill/>
                <a:miter lim="400000"/>
              </a:ln>
              <a:effectLst/>
            </p:spPr>
          </p:pic>
          <p:pic>
            <p:nvPicPr>
              <p:cNvPr id="1978" name="Image" descr="Image"/>
              <p:cNvPicPr>
                <a:picLocks noChangeAspect="1"/>
              </p:cNvPicPr>
              <p:nvPr/>
            </p:nvPicPr>
            <p:blipFill>
              <a:blip r:embed="rId15">
                <a:extLst/>
              </a:blip>
              <a:stretch>
                <a:fillRect/>
              </a:stretch>
            </p:blipFill>
            <p:spPr>
              <a:xfrm>
                <a:off x="116850" y="104826"/>
                <a:ext cx="393128" cy="360862"/>
              </a:xfrm>
              <a:prstGeom prst="rect">
                <a:avLst/>
              </a:prstGeom>
              <a:ln w="12700" cap="flat">
                <a:noFill/>
                <a:miter lim="400000"/>
              </a:ln>
              <a:effectLst/>
            </p:spPr>
          </p:pic>
          <p:sp>
            <p:nvSpPr>
              <p:cNvPr id="1979"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80" name="Image" descr="Image"/>
              <p:cNvPicPr>
                <a:picLocks noChangeAspect="1"/>
              </p:cNvPicPr>
              <p:nvPr/>
            </p:nvPicPr>
            <p:blipFill>
              <a:blip r:embed="rId13">
                <a:extLst/>
              </a:blip>
              <a:stretch>
                <a:fillRect/>
              </a:stretch>
            </p:blipFill>
            <p:spPr>
              <a:xfrm>
                <a:off x="2028887" y="362778"/>
                <a:ext cx="387671" cy="433726"/>
              </a:xfrm>
              <a:prstGeom prst="rect">
                <a:avLst/>
              </a:prstGeom>
              <a:ln w="12700" cap="flat">
                <a:noFill/>
                <a:miter lim="400000"/>
              </a:ln>
              <a:effectLst/>
            </p:spPr>
          </p:pic>
          <p:pic>
            <p:nvPicPr>
              <p:cNvPr id="1981" name="Image" descr="Image"/>
              <p:cNvPicPr>
                <a:picLocks noChangeAspect="1"/>
              </p:cNvPicPr>
              <p:nvPr/>
            </p:nvPicPr>
            <p:blipFill>
              <a:blip r:embed="rId15">
                <a:extLst/>
              </a:blip>
              <a:stretch>
                <a:fillRect/>
              </a:stretch>
            </p:blipFill>
            <p:spPr>
              <a:xfrm>
                <a:off x="2028887" y="26358"/>
                <a:ext cx="387671" cy="355852"/>
              </a:xfrm>
              <a:prstGeom prst="rect">
                <a:avLst/>
              </a:prstGeom>
              <a:ln w="12700" cap="flat">
                <a:noFill/>
                <a:miter lim="400000"/>
              </a:ln>
              <a:effectLst/>
            </p:spPr>
          </p:pic>
          <p:sp>
            <p:nvSpPr>
              <p:cNvPr id="1982"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83" name="Image" descr="Image"/>
              <p:cNvPicPr>
                <a:picLocks noChangeAspect="1"/>
              </p:cNvPicPr>
              <p:nvPr/>
            </p:nvPicPr>
            <p:blipFill>
              <a:blip r:embed="rId7">
                <a:extLst/>
              </a:blip>
              <a:stretch>
                <a:fillRect/>
              </a:stretch>
            </p:blipFill>
            <p:spPr>
              <a:xfrm>
                <a:off x="1381368" y="439578"/>
                <a:ext cx="424984" cy="426348"/>
              </a:xfrm>
              <a:prstGeom prst="rect">
                <a:avLst/>
              </a:prstGeom>
              <a:ln w="12700" cap="flat">
                <a:noFill/>
                <a:miter lim="400000"/>
              </a:ln>
              <a:effectLst/>
            </p:spPr>
          </p:pic>
          <p:pic>
            <p:nvPicPr>
              <p:cNvPr id="1984" name="Image" descr="Image"/>
              <p:cNvPicPr>
                <a:picLocks noChangeAspect="1"/>
              </p:cNvPicPr>
              <p:nvPr/>
            </p:nvPicPr>
            <p:blipFill>
              <a:blip r:embed="rId15">
                <a:extLst/>
              </a:blip>
              <a:stretch>
                <a:fillRect/>
              </a:stretch>
            </p:blipFill>
            <p:spPr>
              <a:xfrm>
                <a:off x="1403322" y="85984"/>
                <a:ext cx="381076" cy="349799"/>
              </a:xfrm>
              <a:prstGeom prst="rect">
                <a:avLst/>
              </a:prstGeom>
              <a:ln w="12700" cap="flat">
                <a:noFill/>
                <a:miter lim="400000"/>
              </a:ln>
              <a:effectLst/>
            </p:spPr>
          </p:pic>
          <p:sp>
            <p:nvSpPr>
              <p:cNvPr id="1985"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988" name="Group"/>
              <p:cNvGrpSpPr/>
              <p:nvPr/>
            </p:nvGrpSpPr>
            <p:grpSpPr>
              <a:xfrm>
                <a:off x="696690" y="58737"/>
                <a:ext cx="477737" cy="745229"/>
                <a:chOff x="-1" y="-1"/>
                <a:chExt cx="477735" cy="745228"/>
              </a:xfrm>
            </p:grpSpPr>
            <p:pic>
              <p:nvPicPr>
                <p:cNvPr id="1986" name="Image" descr="Image"/>
                <p:cNvPicPr>
                  <a:picLocks noChangeAspect="1"/>
                </p:cNvPicPr>
                <p:nvPr/>
              </p:nvPicPr>
              <p:blipFill>
                <a:blip r:embed="rId5">
                  <a:extLst/>
                </a:blip>
                <a:stretch>
                  <a:fillRect/>
                </a:stretch>
              </p:blipFill>
              <p:spPr>
                <a:xfrm>
                  <a:off x="-2" y="330623"/>
                  <a:ext cx="457278" cy="414605"/>
                </a:xfrm>
                <a:prstGeom prst="rect">
                  <a:avLst/>
                </a:prstGeom>
                <a:ln w="12700" cap="flat">
                  <a:noFill/>
                  <a:miter lim="400000"/>
                </a:ln>
                <a:effectLst/>
              </p:spPr>
            </p:pic>
            <p:pic>
              <p:nvPicPr>
                <p:cNvPr id="1987" name="Image" descr="Image"/>
                <p:cNvPicPr>
                  <a:picLocks noChangeAspect="1"/>
                </p:cNvPicPr>
                <p:nvPr/>
              </p:nvPicPr>
              <p:blipFill>
                <a:blip r:embed="rId15">
                  <a:extLst/>
                </a:blip>
                <a:stretch>
                  <a:fillRect/>
                </a:stretch>
              </p:blipFill>
              <p:spPr>
                <a:xfrm>
                  <a:off x="96914" y="-2"/>
                  <a:ext cx="380821" cy="349565"/>
                </a:xfrm>
                <a:prstGeom prst="rect">
                  <a:avLst/>
                </a:prstGeom>
                <a:ln w="12700" cap="flat">
                  <a:noFill/>
                  <a:miter lim="400000"/>
                </a:ln>
                <a:effectLst/>
              </p:spPr>
            </p:pic>
          </p:grpSp>
        </p:grpSp>
        <p:grpSp>
          <p:nvGrpSpPr>
            <p:cNvPr id="2006" name="Group"/>
            <p:cNvGrpSpPr/>
            <p:nvPr/>
          </p:nvGrpSpPr>
          <p:grpSpPr>
            <a:xfrm>
              <a:off x="0" y="6815266"/>
              <a:ext cx="3187714" cy="918071"/>
              <a:chOff x="0" y="0"/>
              <a:chExt cx="3187713" cy="918070"/>
            </a:xfrm>
          </p:grpSpPr>
          <p:sp>
            <p:nvSpPr>
              <p:cNvPr id="1990"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91" name="Image" descr="Image"/>
              <p:cNvPicPr>
                <a:picLocks noChangeAspect="1"/>
              </p:cNvPicPr>
              <p:nvPr/>
            </p:nvPicPr>
            <p:blipFill>
              <a:blip r:embed="rId9">
                <a:extLst/>
              </a:blip>
              <a:stretch>
                <a:fillRect/>
              </a:stretch>
            </p:blipFill>
            <p:spPr>
              <a:xfrm>
                <a:off x="2692563" y="343642"/>
                <a:ext cx="423600" cy="443239"/>
              </a:xfrm>
              <a:prstGeom prst="rect">
                <a:avLst/>
              </a:prstGeom>
              <a:ln w="12700" cap="flat">
                <a:noFill/>
                <a:miter lim="400000"/>
              </a:ln>
              <a:effectLst/>
            </p:spPr>
          </p:pic>
          <p:pic>
            <p:nvPicPr>
              <p:cNvPr id="1992" name="Image" descr="Image"/>
              <p:cNvPicPr>
                <a:picLocks noChangeAspect="1"/>
              </p:cNvPicPr>
              <p:nvPr/>
            </p:nvPicPr>
            <p:blipFill>
              <a:blip r:embed="rId15">
                <a:extLst/>
              </a:blip>
              <a:stretch>
                <a:fillRect/>
              </a:stretch>
            </p:blipFill>
            <p:spPr>
              <a:xfrm>
                <a:off x="2714157" y="25169"/>
                <a:ext cx="372678" cy="342087"/>
              </a:xfrm>
              <a:prstGeom prst="rect">
                <a:avLst/>
              </a:prstGeom>
              <a:ln w="12700" cap="flat">
                <a:noFill/>
                <a:miter lim="400000"/>
              </a:ln>
              <a:effectLst/>
            </p:spPr>
          </p:pic>
          <p:sp>
            <p:nvSpPr>
              <p:cNvPr id="1993"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94" name="Image" descr="Image"/>
              <p:cNvPicPr>
                <a:picLocks noChangeAspect="1"/>
              </p:cNvPicPr>
              <p:nvPr/>
            </p:nvPicPr>
            <p:blipFill>
              <a:blip r:embed="rId14">
                <a:extLst/>
              </a:blip>
              <a:stretch>
                <a:fillRect/>
              </a:stretch>
            </p:blipFill>
            <p:spPr>
              <a:xfrm>
                <a:off x="84994" y="441732"/>
                <a:ext cx="393128" cy="424597"/>
              </a:xfrm>
              <a:prstGeom prst="rect">
                <a:avLst/>
              </a:prstGeom>
              <a:ln w="12700" cap="flat">
                <a:noFill/>
                <a:miter lim="400000"/>
              </a:ln>
              <a:effectLst/>
            </p:spPr>
          </p:pic>
          <p:pic>
            <p:nvPicPr>
              <p:cNvPr id="1995" name="Image" descr="Image"/>
              <p:cNvPicPr>
                <a:picLocks noChangeAspect="1"/>
              </p:cNvPicPr>
              <p:nvPr/>
            </p:nvPicPr>
            <p:blipFill>
              <a:blip r:embed="rId15">
                <a:extLst/>
              </a:blip>
              <a:stretch>
                <a:fillRect/>
              </a:stretch>
            </p:blipFill>
            <p:spPr>
              <a:xfrm>
                <a:off x="116850" y="104826"/>
                <a:ext cx="393128" cy="360862"/>
              </a:xfrm>
              <a:prstGeom prst="rect">
                <a:avLst/>
              </a:prstGeom>
              <a:ln w="12700" cap="flat">
                <a:noFill/>
                <a:miter lim="400000"/>
              </a:ln>
              <a:effectLst/>
            </p:spPr>
          </p:pic>
          <p:sp>
            <p:nvSpPr>
              <p:cNvPr id="1996"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97" name="Image" descr="Image"/>
              <p:cNvPicPr>
                <a:picLocks noChangeAspect="1"/>
              </p:cNvPicPr>
              <p:nvPr/>
            </p:nvPicPr>
            <p:blipFill>
              <a:blip r:embed="rId13">
                <a:extLst/>
              </a:blip>
              <a:stretch>
                <a:fillRect/>
              </a:stretch>
            </p:blipFill>
            <p:spPr>
              <a:xfrm>
                <a:off x="2028887" y="362777"/>
                <a:ext cx="387671" cy="433727"/>
              </a:xfrm>
              <a:prstGeom prst="rect">
                <a:avLst/>
              </a:prstGeom>
              <a:ln w="12700" cap="flat">
                <a:noFill/>
                <a:miter lim="400000"/>
              </a:ln>
              <a:effectLst/>
            </p:spPr>
          </p:pic>
          <p:pic>
            <p:nvPicPr>
              <p:cNvPr id="1998" name="Image" descr="Image"/>
              <p:cNvPicPr>
                <a:picLocks noChangeAspect="1"/>
              </p:cNvPicPr>
              <p:nvPr/>
            </p:nvPicPr>
            <p:blipFill>
              <a:blip r:embed="rId15">
                <a:extLst/>
              </a:blip>
              <a:stretch>
                <a:fillRect/>
              </a:stretch>
            </p:blipFill>
            <p:spPr>
              <a:xfrm>
                <a:off x="2028887" y="26358"/>
                <a:ext cx="387671" cy="355851"/>
              </a:xfrm>
              <a:prstGeom prst="rect">
                <a:avLst/>
              </a:prstGeom>
              <a:ln w="12700" cap="flat">
                <a:noFill/>
                <a:miter lim="400000"/>
              </a:ln>
              <a:effectLst/>
            </p:spPr>
          </p:pic>
          <p:sp>
            <p:nvSpPr>
              <p:cNvPr id="1999"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00" name="Image" descr="Image"/>
              <p:cNvPicPr>
                <a:picLocks noChangeAspect="1"/>
              </p:cNvPicPr>
              <p:nvPr/>
            </p:nvPicPr>
            <p:blipFill>
              <a:blip r:embed="rId7">
                <a:extLst/>
              </a:blip>
              <a:stretch>
                <a:fillRect/>
              </a:stretch>
            </p:blipFill>
            <p:spPr>
              <a:xfrm>
                <a:off x="1381368" y="439578"/>
                <a:ext cx="424984" cy="426347"/>
              </a:xfrm>
              <a:prstGeom prst="rect">
                <a:avLst/>
              </a:prstGeom>
              <a:ln w="12700" cap="flat">
                <a:noFill/>
                <a:miter lim="400000"/>
              </a:ln>
              <a:effectLst/>
            </p:spPr>
          </p:pic>
          <p:pic>
            <p:nvPicPr>
              <p:cNvPr id="2001" name="Image" descr="Image"/>
              <p:cNvPicPr>
                <a:picLocks noChangeAspect="1"/>
              </p:cNvPicPr>
              <p:nvPr/>
            </p:nvPicPr>
            <p:blipFill>
              <a:blip r:embed="rId15">
                <a:extLst/>
              </a:blip>
              <a:stretch>
                <a:fillRect/>
              </a:stretch>
            </p:blipFill>
            <p:spPr>
              <a:xfrm>
                <a:off x="1403322" y="85984"/>
                <a:ext cx="381076" cy="349799"/>
              </a:xfrm>
              <a:prstGeom prst="rect">
                <a:avLst/>
              </a:prstGeom>
              <a:ln w="12700" cap="flat">
                <a:noFill/>
                <a:miter lim="400000"/>
              </a:ln>
              <a:effectLst/>
            </p:spPr>
          </p:pic>
          <p:sp>
            <p:nvSpPr>
              <p:cNvPr id="2002"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005" name="Group"/>
              <p:cNvGrpSpPr/>
              <p:nvPr/>
            </p:nvGrpSpPr>
            <p:grpSpPr>
              <a:xfrm>
                <a:off x="696690" y="58736"/>
                <a:ext cx="477737" cy="745229"/>
                <a:chOff x="-1" y="-1"/>
                <a:chExt cx="477735" cy="745227"/>
              </a:xfrm>
            </p:grpSpPr>
            <p:pic>
              <p:nvPicPr>
                <p:cNvPr id="2003" name="Image" descr="Image"/>
                <p:cNvPicPr>
                  <a:picLocks noChangeAspect="1"/>
                </p:cNvPicPr>
                <p:nvPr/>
              </p:nvPicPr>
              <p:blipFill>
                <a:blip r:embed="rId5">
                  <a:extLst/>
                </a:blip>
                <a:stretch>
                  <a:fillRect/>
                </a:stretch>
              </p:blipFill>
              <p:spPr>
                <a:xfrm>
                  <a:off x="-2" y="330622"/>
                  <a:ext cx="457278" cy="414605"/>
                </a:xfrm>
                <a:prstGeom prst="rect">
                  <a:avLst/>
                </a:prstGeom>
                <a:ln w="12700" cap="flat">
                  <a:noFill/>
                  <a:miter lim="400000"/>
                </a:ln>
                <a:effectLst/>
              </p:spPr>
            </p:pic>
            <p:pic>
              <p:nvPicPr>
                <p:cNvPr id="2004" name="Image" descr="Image"/>
                <p:cNvPicPr>
                  <a:picLocks noChangeAspect="1"/>
                </p:cNvPicPr>
                <p:nvPr/>
              </p:nvPicPr>
              <p:blipFill>
                <a:blip r:embed="rId15">
                  <a:extLst/>
                </a:blip>
                <a:stretch>
                  <a:fillRect/>
                </a:stretch>
              </p:blipFill>
              <p:spPr>
                <a:xfrm>
                  <a:off x="96914" y="-2"/>
                  <a:ext cx="380821" cy="349564"/>
                </a:xfrm>
                <a:prstGeom prst="rect">
                  <a:avLst/>
                </a:prstGeom>
                <a:ln w="12700" cap="flat">
                  <a:noFill/>
                  <a:miter lim="400000"/>
                </a:ln>
                <a:effectLst/>
              </p:spPr>
            </p:pic>
          </p:grpSp>
        </p:grpSp>
        <p:grpSp>
          <p:nvGrpSpPr>
            <p:cNvPr id="2023" name="Group"/>
            <p:cNvGrpSpPr/>
            <p:nvPr/>
          </p:nvGrpSpPr>
          <p:grpSpPr>
            <a:xfrm>
              <a:off x="0" y="5840283"/>
              <a:ext cx="3187714" cy="918071"/>
              <a:chOff x="0" y="0"/>
              <a:chExt cx="3187713" cy="918070"/>
            </a:xfrm>
          </p:grpSpPr>
          <p:sp>
            <p:nvSpPr>
              <p:cNvPr id="2007"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08" name="Image" descr="Image"/>
              <p:cNvPicPr>
                <a:picLocks noChangeAspect="1"/>
              </p:cNvPicPr>
              <p:nvPr/>
            </p:nvPicPr>
            <p:blipFill>
              <a:blip r:embed="rId9">
                <a:extLst/>
              </a:blip>
              <a:stretch>
                <a:fillRect/>
              </a:stretch>
            </p:blipFill>
            <p:spPr>
              <a:xfrm>
                <a:off x="2692563" y="343642"/>
                <a:ext cx="423600" cy="443240"/>
              </a:xfrm>
              <a:prstGeom prst="rect">
                <a:avLst/>
              </a:prstGeom>
              <a:ln w="12700" cap="flat">
                <a:noFill/>
                <a:miter lim="400000"/>
              </a:ln>
              <a:effectLst/>
            </p:spPr>
          </p:pic>
          <p:pic>
            <p:nvPicPr>
              <p:cNvPr id="2009" name="Image" descr="Image"/>
              <p:cNvPicPr>
                <a:picLocks noChangeAspect="1"/>
              </p:cNvPicPr>
              <p:nvPr/>
            </p:nvPicPr>
            <p:blipFill>
              <a:blip r:embed="rId15">
                <a:extLst/>
              </a:blip>
              <a:stretch>
                <a:fillRect/>
              </a:stretch>
            </p:blipFill>
            <p:spPr>
              <a:xfrm>
                <a:off x="2714157" y="25169"/>
                <a:ext cx="372678" cy="342087"/>
              </a:xfrm>
              <a:prstGeom prst="rect">
                <a:avLst/>
              </a:prstGeom>
              <a:ln w="12700" cap="flat">
                <a:noFill/>
                <a:miter lim="400000"/>
              </a:ln>
              <a:effectLst/>
            </p:spPr>
          </p:pic>
          <p:sp>
            <p:nvSpPr>
              <p:cNvPr id="2010"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11" name="Image" descr="Image"/>
              <p:cNvPicPr>
                <a:picLocks noChangeAspect="1"/>
              </p:cNvPicPr>
              <p:nvPr/>
            </p:nvPicPr>
            <p:blipFill>
              <a:blip r:embed="rId14">
                <a:extLst/>
              </a:blip>
              <a:stretch>
                <a:fillRect/>
              </a:stretch>
            </p:blipFill>
            <p:spPr>
              <a:xfrm>
                <a:off x="84994" y="441733"/>
                <a:ext cx="393128" cy="424597"/>
              </a:xfrm>
              <a:prstGeom prst="rect">
                <a:avLst/>
              </a:prstGeom>
              <a:ln w="12700" cap="flat">
                <a:noFill/>
                <a:miter lim="400000"/>
              </a:ln>
              <a:effectLst/>
            </p:spPr>
          </p:pic>
          <p:pic>
            <p:nvPicPr>
              <p:cNvPr id="2012" name="Image" descr="Image"/>
              <p:cNvPicPr>
                <a:picLocks noChangeAspect="1"/>
              </p:cNvPicPr>
              <p:nvPr/>
            </p:nvPicPr>
            <p:blipFill>
              <a:blip r:embed="rId15">
                <a:extLst/>
              </a:blip>
              <a:stretch>
                <a:fillRect/>
              </a:stretch>
            </p:blipFill>
            <p:spPr>
              <a:xfrm>
                <a:off x="116850" y="104827"/>
                <a:ext cx="393128" cy="360862"/>
              </a:xfrm>
              <a:prstGeom prst="rect">
                <a:avLst/>
              </a:prstGeom>
              <a:ln w="12700" cap="flat">
                <a:noFill/>
                <a:miter lim="400000"/>
              </a:ln>
              <a:effectLst/>
            </p:spPr>
          </p:pic>
          <p:sp>
            <p:nvSpPr>
              <p:cNvPr id="2013"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14" name="Image" descr="Image"/>
              <p:cNvPicPr>
                <a:picLocks noChangeAspect="1"/>
              </p:cNvPicPr>
              <p:nvPr/>
            </p:nvPicPr>
            <p:blipFill>
              <a:blip r:embed="rId13">
                <a:extLst/>
              </a:blip>
              <a:stretch>
                <a:fillRect/>
              </a:stretch>
            </p:blipFill>
            <p:spPr>
              <a:xfrm>
                <a:off x="2028887" y="362777"/>
                <a:ext cx="387671" cy="433727"/>
              </a:xfrm>
              <a:prstGeom prst="rect">
                <a:avLst/>
              </a:prstGeom>
              <a:ln w="12700" cap="flat">
                <a:noFill/>
                <a:miter lim="400000"/>
              </a:ln>
              <a:effectLst/>
            </p:spPr>
          </p:pic>
          <p:pic>
            <p:nvPicPr>
              <p:cNvPr id="2015" name="Image" descr="Image"/>
              <p:cNvPicPr>
                <a:picLocks noChangeAspect="1"/>
              </p:cNvPicPr>
              <p:nvPr/>
            </p:nvPicPr>
            <p:blipFill>
              <a:blip r:embed="rId15">
                <a:extLst/>
              </a:blip>
              <a:stretch>
                <a:fillRect/>
              </a:stretch>
            </p:blipFill>
            <p:spPr>
              <a:xfrm>
                <a:off x="2028887" y="26359"/>
                <a:ext cx="387671" cy="355851"/>
              </a:xfrm>
              <a:prstGeom prst="rect">
                <a:avLst/>
              </a:prstGeom>
              <a:ln w="12700" cap="flat">
                <a:noFill/>
                <a:miter lim="400000"/>
              </a:ln>
              <a:effectLst/>
            </p:spPr>
          </p:pic>
          <p:sp>
            <p:nvSpPr>
              <p:cNvPr id="2016"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17" name="Image" descr="Image"/>
              <p:cNvPicPr>
                <a:picLocks noChangeAspect="1"/>
              </p:cNvPicPr>
              <p:nvPr/>
            </p:nvPicPr>
            <p:blipFill>
              <a:blip r:embed="rId7">
                <a:extLst/>
              </a:blip>
              <a:stretch>
                <a:fillRect/>
              </a:stretch>
            </p:blipFill>
            <p:spPr>
              <a:xfrm>
                <a:off x="1381368" y="439578"/>
                <a:ext cx="424984" cy="426348"/>
              </a:xfrm>
              <a:prstGeom prst="rect">
                <a:avLst/>
              </a:prstGeom>
              <a:ln w="12700" cap="flat">
                <a:noFill/>
                <a:miter lim="400000"/>
              </a:ln>
              <a:effectLst/>
            </p:spPr>
          </p:pic>
          <p:pic>
            <p:nvPicPr>
              <p:cNvPr id="2018" name="Image" descr="Image"/>
              <p:cNvPicPr>
                <a:picLocks noChangeAspect="1"/>
              </p:cNvPicPr>
              <p:nvPr/>
            </p:nvPicPr>
            <p:blipFill>
              <a:blip r:embed="rId15">
                <a:extLst/>
              </a:blip>
              <a:stretch>
                <a:fillRect/>
              </a:stretch>
            </p:blipFill>
            <p:spPr>
              <a:xfrm>
                <a:off x="1403322" y="85985"/>
                <a:ext cx="381076" cy="349798"/>
              </a:xfrm>
              <a:prstGeom prst="rect">
                <a:avLst/>
              </a:prstGeom>
              <a:ln w="12700" cap="flat">
                <a:noFill/>
                <a:miter lim="400000"/>
              </a:ln>
              <a:effectLst/>
            </p:spPr>
          </p:pic>
          <p:sp>
            <p:nvSpPr>
              <p:cNvPr id="2019"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022" name="Group"/>
              <p:cNvGrpSpPr/>
              <p:nvPr/>
            </p:nvGrpSpPr>
            <p:grpSpPr>
              <a:xfrm>
                <a:off x="696690" y="58737"/>
                <a:ext cx="477737" cy="745229"/>
                <a:chOff x="-1" y="-1"/>
                <a:chExt cx="477735" cy="745227"/>
              </a:xfrm>
            </p:grpSpPr>
            <p:pic>
              <p:nvPicPr>
                <p:cNvPr id="2020" name="Image" descr="Image"/>
                <p:cNvPicPr>
                  <a:picLocks noChangeAspect="1"/>
                </p:cNvPicPr>
                <p:nvPr/>
              </p:nvPicPr>
              <p:blipFill>
                <a:blip r:embed="rId5">
                  <a:extLst/>
                </a:blip>
                <a:stretch>
                  <a:fillRect/>
                </a:stretch>
              </p:blipFill>
              <p:spPr>
                <a:xfrm>
                  <a:off x="-2" y="330622"/>
                  <a:ext cx="457278" cy="414605"/>
                </a:xfrm>
                <a:prstGeom prst="rect">
                  <a:avLst/>
                </a:prstGeom>
                <a:ln w="12700" cap="flat">
                  <a:noFill/>
                  <a:miter lim="400000"/>
                </a:ln>
                <a:effectLst/>
              </p:spPr>
            </p:pic>
            <p:pic>
              <p:nvPicPr>
                <p:cNvPr id="2021" name="Image" descr="Image"/>
                <p:cNvPicPr>
                  <a:picLocks noChangeAspect="1"/>
                </p:cNvPicPr>
                <p:nvPr/>
              </p:nvPicPr>
              <p:blipFill>
                <a:blip r:embed="rId15">
                  <a:extLst/>
                </a:blip>
                <a:stretch>
                  <a:fillRect/>
                </a:stretch>
              </p:blipFill>
              <p:spPr>
                <a:xfrm>
                  <a:off x="96914" y="-2"/>
                  <a:ext cx="380821" cy="349564"/>
                </a:xfrm>
                <a:prstGeom prst="rect">
                  <a:avLst/>
                </a:prstGeom>
                <a:ln w="12700" cap="flat">
                  <a:noFill/>
                  <a:miter lim="400000"/>
                </a:ln>
                <a:effectLst/>
              </p:spPr>
            </p:pic>
          </p:grpSp>
        </p:grpSp>
        <p:grpSp>
          <p:nvGrpSpPr>
            <p:cNvPr id="2040" name="Group"/>
            <p:cNvGrpSpPr/>
            <p:nvPr/>
          </p:nvGrpSpPr>
          <p:grpSpPr>
            <a:xfrm>
              <a:off x="0" y="4865302"/>
              <a:ext cx="3187714" cy="918071"/>
              <a:chOff x="0" y="0"/>
              <a:chExt cx="3187713" cy="918070"/>
            </a:xfrm>
          </p:grpSpPr>
          <p:sp>
            <p:nvSpPr>
              <p:cNvPr id="2024"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25" name="Image" descr="Image"/>
              <p:cNvPicPr>
                <a:picLocks noChangeAspect="1"/>
              </p:cNvPicPr>
              <p:nvPr/>
            </p:nvPicPr>
            <p:blipFill>
              <a:blip r:embed="rId9">
                <a:extLst/>
              </a:blip>
              <a:stretch>
                <a:fillRect/>
              </a:stretch>
            </p:blipFill>
            <p:spPr>
              <a:xfrm>
                <a:off x="2692563" y="343642"/>
                <a:ext cx="423600" cy="443239"/>
              </a:xfrm>
              <a:prstGeom prst="rect">
                <a:avLst/>
              </a:prstGeom>
              <a:ln w="12700" cap="flat">
                <a:noFill/>
                <a:miter lim="400000"/>
              </a:ln>
              <a:effectLst/>
            </p:spPr>
          </p:pic>
          <p:pic>
            <p:nvPicPr>
              <p:cNvPr id="2026" name="Image" descr="Image"/>
              <p:cNvPicPr>
                <a:picLocks noChangeAspect="1"/>
              </p:cNvPicPr>
              <p:nvPr/>
            </p:nvPicPr>
            <p:blipFill>
              <a:blip r:embed="rId15">
                <a:extLst/>
              </a:blip>
              <a:stretch>
                <a:fillRect/>
              </a:stretch>
            </p:blipFill>
            <p:spPr>
              <a:xfrm>
                <a:off x="2714157" y="25169"/>
                <a:ext cx="372678" cy="342087"/>
              </a:xfrm>
              <a:prstGeom prst="rect">
                <a:avLst/>
              </a:prstGeom>
              <a:ln w="12700" cap="flat">
                <a:noFill/>
                <a:miter lim="400000"/>
              </a:ln>
              <a:effectLst/>
            </p:spPr>
          </p:pic>
          <p:sp>
            <p:nvSpPr>
              <p:cNvPr id="2027"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28" name="Image" descr="Image"/>
              <p:cNvPicPr>
                <a:picLocks noChangeAspect="1"/>
              </p:cNvPicPr>
              <p:nvPr/>
            </p:nvPicPr>
            <p:blipFill>
              <a:blip r:embed="rId14">
                <a:extLst/>
              </a:blip>
              <a:stretch>
                <a:fillRect/>
              </a:stretch>
            </p:blipFill>
            <p:spPr>
              <a:xfrm>
                <a:off x="84994" y="441733"/>
                <a:ext cx="393128" cy="424597"/>
              </a:xfrm>
              <a:prstGeom prst="rect">
                <a:avLst/>
              </a:prstGeom>
              <a:ln w="12700" cap="flat">
                <a:noFill/>
                <a:miter lim="400000"/>
              </a:ln>
              <a:effectLst/>
            </p:spPr>
          </p:pic>
          <p:pic>
            <p:nvPicPr>
              <p:cNvPr id="2029" name="Image" descr="Image"/>
              <p:cNvPicPr>
                <a:picLocks noChangeAspect="1"/>
              </p:cNvPicPr>
              <p:nvPr/>
            </p:nvPicPr>
            <p:blipFill>
              <a:blip r:embed="rId15">
                <a:extLst/>
              </a:blip>
              <a:stretch>
                <a:fillRect/>
              </a:stretch>
            </p:blipFill>
            <p:spPr>
              <a:xfrm>
                <a:off x="116850" y="104827"/>
                <a:ext cx="393128" cy="360862"/>
              </a:xfrm>
              <a:prstGeom prst="rect">
                <a:avLst/>
              </a:prstGeom>
              <a:ln w="12700" cap="flat">
                <a:noFill/>
                <a:miter lim="400000"/>
              </a:ln>
              <a:effectLst/>
            </p:spPr>
          </p:pic>
          <p:sp>
            <p:nvSpPr>
              <p:cNvPr id="2030"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31" name="Image" descr="Image"/>
              <p:cNvPicPr>
                <a:picLocks noChangeAspect="1"/>
              </p:cNvPicPr>
              <p:nvPr/>
            </p:nvPicPr>
            <p:blipFill>
              <a:blip r:embed="rId13">
                <a:extLst/>
              </a:blip>
              <a:stretch>
                <a:fillRect/>
              </a:stretch>
            </p:blipFill>
            <p:spPr>
              <a:xfrm>
                <a:off x="2028887" y="362777"/>
                <a:ext cx="387671" cy="433727"/>
              </a:xfrm>
              <a:prstGeom prst="rect">
                <a:avLst/>
              </a:prstGeom>
              <a:ln w="12700" cap="flat">
                <a:noFill/>
                <a:miter lim="400000"/>
              </a:ln>
              <a:effectLst/>
            </p:spPr>
          </p:pic>
          <p:pic>
            <p:nvPicPr>
              <p:cNvPr id="2032" name="Image" descr="Image"/>
              <p:cNvPicPr>
                <a:picLocks noChangeAspect="1"/>
              </p:cNvPicPr>
              <p:nvPr/>
            </p:nvPicPr>
            <p:blipFill>
              <a:blip r:embed="rId15">
                <a:extLst/>
              </a:blip>
              <a:stretch>
                <a:fillRect/>
              </a:stretch>
            </p:blipFill>
            <p:spPr>
              <a:xfrm>
                <a:off x="2028887" y="26358"/>
                <a:ext cx="387671" cy="355851"/>
              </a:xfrm>
              <a:prstGeom prst="rect">
                <a:avLst/>
              </a:prstGeom>
              <a:ln w="12700" cap="flat">
                <a:noFill/>
                <a:miter lim="400000"/>
              </a:ln>
              <a:effectLst/>
            </p:spPr>
          </p:pic>
          <p:sp>
            <p:nvSpPr>
              <p:cNvPr id="2033"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34" name="Image" descr="Image"/>
              <p:cNvPicPr>
                <a:picLocks noChangeAspect="1"/>
              </p:cNvPicPr>
              <p:nvPr/>
            </p:nvPicPr>
            <p:blipFill>
              <a:blip r:embed="rId7">
                <a:extLst/>
              </a:blip>
              <a:stretch>
                <a:fillRect/>
              </a:stretch>
            </p:blipFill>
            <p:spPr>
              <a:xfrm>
                <a:off x="1381368" y="439578"/>
                <a:ext cx="424984" cy="426348"/>
              </a:xfrm>
              <a:prstGeom prst="rect">
                <a:avLst/>
              </a:prstGeom>
              <a:ln w="12700" cap="flat">
                <a:noFill/>
                <a:miter lim="400000"/>
              </a:ln>
              <a:effectLst/>
            </p:spPr>
          </p:pic>
          <p:pic>
            <p:nvPicPr>
              <p:cNvPr id="2035" name="Image" descr="Image"/>
              <p:cNvPicPr>
                <a:picLocks noChangeAspect="1"/>
              </p:cNvPicPr>
              <p:nvPr/>
            </p:nvPicPr>
            <p:blipFill>
              <a:blip r:embed="rId15">
                <a:extLst/>
              </a:blip>
              <a:stretch>
                <a:fillRect/>
              </a:stretch>
            </p:blipFill>
            <p:spPr>
              <a:xfrm>
                <a:off x="1403322" y="85985"/>
                <a:ext cx="381076" cy="349798"/>
              </a:xfrm>
              <a:prstGeom prst="rect">
                <a:avLst/>
              </a:prstGeom>
              <a:ln w="12700" cap="flat">
                <a:noFill/>
                <a:miter lim="400000"/>
              </a:ln>
              <a:effectLst/>
            </p:spPr>
          </p:pic>
          <p:sp>
            <p:nvSpPr>
              <p:cNvPr id="2036"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039" name="Group"/>
              <p:cNvGrpSpPr/>
              <p:nvPr/>
            </p:nvGrpSpPr>
            <p:grpSpPr>
              <a:xfrm>
                <a:off x="696690" y="58737"/>
                <a:ext cx="477737" cy="745229"/>
                <a:chOff x="-1" y="-1"/>
                <a:chExt cx="477735" cy="745227"/>
              </a:xfrm>
            </p:grpSpPr>
            <p:pic>
              <p:nvPicPr>
                <p:cNvPr id="2037" name="Image" descr="Image"/>
                <p:cNvPicPr>
                  <a:picLocks noChangeAspect="1"/>
                </p:cNvPicPr>
                <p:nvPr/>
              </p:nvPicPr>
              <p:blipFill>
                <a:blip r:embed="rId5">
                  <a:extLst/>
                </a:blip>
                <a:stretch>
                  <a:fillRect/>
                </a:stretch>
              </p:blipFill>
              <p:spPr>
                <a:xfrm>
                  <a:off x="-2" y="330622"/>
                  <a:ext cx="457278" cy="414605"/>
                </a:xfrm>
                <a:prstGeom prst="rect">
                  <a:avLst/>
                </a:prstGeom>
                <a:ln w="12700" cap="flat">
                  <a:noFill/>
                  <a:miter lim="400000"/>
                </a:ln>
                <a:effectLst/>
              </p:spPr>
            </p:pic>
            <p:pic>
              <p:nvPicPr>
                <p:cNvPr id="2038" name="Image" descr="Image"/>
                <p:cNvPicPr>
                  <a:picLocks noChangeAspect="1"/>
                </p:cNvPicPr>
                <p:nvPr/>
              </p:nvPicPr>
              <p:blipFill>
                <a:blip r:embed="rId15">
                  <a:extLst/>
                </a:blip>
                <a:stretch>
                  <a:fillRect/>
                </a:stretch>
              </p:blipFill>
              <p:spPr>
                <a:xfrm>
                  <a:off x="96914" y="-2"/>
                  <a:ext cx="380821" cy="349564"/>
                </a:xfrm>
                <a:prstGeom prst="rect">
                  <a:avLst/>
                </a:prstGeom>
                <a:ln w="12700" cap="flat">
                  <a:noFill/>
                  <a:miter lim="400000"/>
                </a:ln>
                <a:effectLst/>
              </p:spPr>
            </p:pic>
          </p:grpSp>
        </p:grpSp>
        <p:grpSp>
          <p:nvGrpSpPr>
            <p:cNvPr id="2057" name="Group"/>
            <p:cNvGrpSpPr/>
            <p:nvPr/>
          </p:nvGrpSpPr>
          <p:grpSpPr>
            <a:xfrm>
              <a:off x="1948" y="3895168"/>
              <a:ext cx="3183816" cy="916949"/>
              <a:chOff x="0" y="0"/>
              <a:chExt cx="3183814" cy="916948"/>
            </a:xfrm>
          </p:grpSpPr>
          <p:sp>
            <p:nvSpPr>
              <p:cNvPr id="2041"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42" name="Image" descr="Image"/>
              <p:cNvPicPr>
                <a:picLocks noChangeAspect="1"/>
              </p:cNvPicPr>
              <p:nvPr/>
            </p:nvPicPr>
            <p:blipFill>
              <a:blip r:embed="rId9">
                <a:extLst/>
              </a:blip>
              <a:stretch>
                <a:fillRect/>
              </a:stretch>
            </p:blipFill>
            <p:spPr>
              <a:xfrm>
                <a:off x="2689269" y="343223"/>
                <a:ext cx="423082" cy="442697"/>
              </a:xfrm>
              <a:prstGeom prst="rect">
                <a:avLst/>
              </a:prstGeom>
              <a:ln w="12700" cap="flat">
                <a:noFill/>
                <a:miter lim="400000"/>
              </a:ln>
              <a:effectLst/>
            </p:spPr>
          </p:pic>
          <p:pic>
            <p:nvPicPr>
              <p:cNvPr id="2043" name="Image" descr="Image"/>
              <p:cNvPicPr>
                <a:picLocks noChangeAspect="1"/>
              </p:cNvPicPr>
              <p:nvPr/>
            </p:nvPicPr>
            <p:blipFill>
              <a:blip r:embed="rId15">
                <a:extLst/>
              </a:blip>
              <a:stretch>
                <a:fillRect/>
              </a:stretch>
            </p:blipFill>
            <p:spPr>
              <a:xfrm>
                <a:off x="2710837" y="25138"/>
                <a:ext cx="372222" cy="341671"/>
              </a:xfrm>
              <a:prstGeom prst="rect">
                <a:avLst/>
              </a:prstGeom>
              <a:ln w="12700" cap="flat">
                <a:noFill/>
                <a:miter lim="400000"/>
              </a:ln>
              <a:effectLst/>
            </p:spPr>
          </p:pic>
          <p:sp>
            <p:nvSpPr>
              <p:cNvPr id="2044"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45" name="Image" descr="Image"/>
              <p:cNvPicPr>
                <a:picLocks noChangeAspect="1"/>
              </p:cNvPicPr>
              <p:nvPr/>
            </p:nvPicPr>
            <p:blipFill>
              <a:blip r:embed="rId14">
                <a:extLst/>
              </a:blip>
              <a:stretch>
                <a:fillRect/>
              </a:stretch>
            </p:blipFill>
            <p:spPr>
              <a:xfrm>
                <a:off x="84890" y="441193"/>
                <a:ext cx="392648" cy="424079"/>
              </a:xfrm>
              <a:prstGeom prst="rect">
                <a:avLst/>
              </a:prstGeom>
              <a:ln w="12700" cap="flat">
                <a:noFill/>
                <a:miter lim="400000"/>
              </a:ln>
              <a:effectLst/>
            </p:spPr>
          </p:pic>
          <p:pic>
            <p:nvPicPr>
              <p:cNvPr id="2046" name="Image" descr="Image"/>
              <p:cNvPicPr>
                <a:picLocks noChangeAspect="1"/>
              </p:cNvPicPr>
              <p:nvPr/>
            </p:nvPicPr>
            <p:blipFill>
              <a:blip r:embed="rId15">
                <a:extLst/>
              </a:blip>
              <a:stretch>
                <a:fillRect/>
              </a:stretch>
            </p:blipFill>
            <p:spPr>
              <a:xfrm>
                <a:off x="116707" y="104700"/>
                <a:ext cx="392648" cy="360420"/>
              </a:xfrm>
              <a:prstGeom prst="rect">
                <a:avLst/>
              </a:prstGeom>
              <a:ln w="12700" cap="flat">
                <a:noFill/>
                <a:miter lim="400000"/>
              </a:ln>
              <a:effectLst/>
            </p:spPr>
          </p:pic>
          <p:sp>
            <p:nvSpPr>
              <p:cNvPr id="2047"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48" name="Image" descr="Image"/>
              <p:cNvPicPr>
                <a:picLocks noChangeAspect="1"/>
              </p:cNvPicPr>
              <p:nvPr/>
            </p:nvPicPr>
            <p:blipFill>
              <a:blip r:embed="rId13">
                <a:extLst/>
              </a:blip>
              <a:stretch>
                <a:fillRect/>
              </a:stretch>
            </p:blipFill>
            <p:spPr>
              <a:xfrm>
                <a:off x="2026407" y="362336"/>
                <a:ext cx="387197" cy="433196"/>
              </a:xfrm>
              <a:prstGeom prst="rect">
                <a:avLst/>
              </a:prstGeom>
              <a:ln w="12700" cap="flat">
                <a:noFill/>
                <a:miter lim="400000"/>
              </a:ln>
              <a:effectLst/>
            </p:spPr>
          </p:pic>
          <p:pic>
            <p:nvPicPr>
              <p:cNvPr id="2049" name="Image" descr="Image"/>
              <p:cNvPicPr>
                <a:picLocks noChangeAspect="1"/>
              </p:cNvPicPr>
              <p:nvPr/>
            </p:nvPicPr>
            <p:blipFill>
              <a:blip r:embed="rId15">
                <a:extLst/>
              </a:blip>
              <a:stretch>
                <a:fillRect/>
              </a:stretch>
            </p:blipFill>
            <p:spPr>
              <a:xfrm>
                <a:off x="2026407" y="26327"/>
                <a:ext cx="387197" cy="355417"/>
              </a:xfrm>
              <a:prstGeom prst="rect">
                <a:avLst/>
              </a:prstGeom>
              <a:ln w="12700" cap="flat">
                <a:noFill/>
                <a:miter lim="400000"/>
              </a:ln>
              <a:effectLst/>
            </p:spPr>
          </p:pic>
          <p:sp>
            <p:nvSpPr>
              <p:cNvPr id="2050"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51" name="Image" descr="Image"/>
              <p:cNvPicPr>
                <a:picLocks noChangeAspect="1"/>
              </p:cNvPicPr>
              <p:nvPr/>
            </p:nvPicPr>
            <p:blipFill>
              <a:blip r:embed="rId7">
                <a:extLst/>
              </a:blip>
              <a:stretch>
                <a:fillRect/>
              </a:stretch>
            </p:blipFill>
            <p:spPr>
              <a:xfrm>
                <a:off x="1379678" y="439042"/>
                <a:ext cx="424464" cy="425826"/>
              </a:xfrm>
              <a:prstGeom prst="rect">
                <a:avLst/>
              </a:prstGeom>
              <a:ln w="12700" cap="flat">
                <a:noFill/>
                <a:miter lim="400000"/>
              </a:ln>
              <a:effectLst/>
            </p:spPr>
          </p:pic>
          <p:pic>
            <p:nvPicPr>
              <p:cNvPr id="2052" name="Image" descr="Image"/>
              <p:cNvPicPr>
                <a:picLocks noChangeAspect="1"/>
              </p:cNvPicPr>
              <p:nvPr/>
            </p:nvPicPr>
            <p:blipFill>
              <a:blip r:embed="rId15">
                <a:extLst/>
              </a:blip>
              <a:stretch>
                <a:fillRect/>
              </a:stretch>
            </p:blipFill>
            <p:spPr>
              <a:xfrm>
                <a:off x="1401605" y="85881"/>
                <a:ext cx="380609" cy="349371"/>
              </a:xfrm>
              <a:prstGeom prst="rect">
                <a:avLst/>
              </a:prstGeom>
              <a:ln w="12700" cap="flat">
                <a:noFill/>
                <a:miter lim="400000"/>
              </a:ln>
              <a:effectLst/>
            </p:spPr>
          </p:pic>
          <p:sp>
            <p:nvSpPr>
              <p:cNvPr id="2053"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056" name="Group"/>
              <p:cNvGrpSpPr/>
              <p:nvPr/>
            </p:nvGrpSpPr>
            <p:grpSpPr>
              <a:xfrm>
                <a:off x="695836" y="58668"/>
                <a:ext cx="477155" cy="744317"/>
                <a:chOff x="0" y="0"/>
                <a:chExt cx="477153" cy="744315"/>
              </a:xfrm>
            </p:grpSpPr>
            <p:pic>
              <p:nvPicPr>
                <p:cNvPr id="2054" name="Image" descr="Image"/>
                <p:cNvPicPr>
                  <a:picLocks noChangeAspect="1"/>
                </p:cNvPicPr>
                <p:nvPr/>
              </p:nvPicPr>
              <p:blipFill>
                <a:blip r:embed="rId5">
                  <a:extLst/>
                </a:blip>
                <a:stretch>
                  <a:fillRect/>
                </a:stretch>
              </p:blipFill>
              <p:spPr>
                <a:xfrm>
                  <a:off x="-1" y="330218"/>
                  <a:ext cx="456721" cy="414098"/>
                </a:xfrm>
                <a:prstGeom prst="rect">
                  <a:avLst/>
                </a:prstGeom>
                <a:ln w="12700" cap="flat">
                  <a:noFill/>
                  <a:miter lim="400000"/>
                </a:ln>
                <a:effectLst/>
              </p:spPr>
            </p:pic>
            <p:pic>
              <p:nvPicPr>
                <p:cNvPr id="2055" name="Image" descr="Image"/>
                <p:cNvPicPr>
                  <a:picLocks noChangeAspect="1"/>
                </p:cNvPicPr>
                <p:nvPr/>
              </p:nvPicPr>
              <p:blipFill>
                <a:blip r:embed="rId15">
                  <a:extLst/>
                </a:blip>
                <a:stretch>
                  <a:fillRect/>
                </a:stretch>
              </p:blipFill>
              <p:spPr>
                <a:xfrm>
                  <a:off x="96796" y="0"/>
                  <a:ext cx="380357" cy="349135"/>
                </a:xfrm>
                <a:prstGeom prst="rect">
                  <a:avLst/>
                </a:prstGeom>
                <a:ln w="12700" cap="flat">
                  <a:noFill/>
                  <a:miter lim="400000"/>
                </a:ln>
                <a:effectLst/>
              </p:spPr>
            </p:pic>
          </p:grpSp>
        </p:grpSp>
        <p:grpSp>
          <p:nvGrpSpPr>
            <p:cNvPr id="2074" name="Group"/>
            <p:cNvGrpSpPr/>
            <p:nvPr/>
          </p:nvGrpSpPr>
          <p:grpSpPr>
            <a:xfrm>
              <a:off x="1946" y="2921376"/>
              <a:ext cx="3183820" cy="916951"/>
              <a:chOff x="0" y="0"/>
              <a:chExt cx="3183818" cy="916950"/>
            </a:xfrm>
          </p:grpSpPr>
          <p:sp>
            <p:nvSpPr>
              <p:cNvPr id="2058"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59" name="Image" descr="Image"/>
              <p:cNvPicPr>
                <a:picLocks noChangeAspect="1"/>
              </p:cNvPicPr>
              <p:nvPr/>
            </p:nvPicPr>
            <p:blipFill>
              <a:blip r:embed="rId9">
                <a:extLst/>
              </a:blip>
              <a:stretch>
                <a:fillRect/>
              </a:stretch>
            </p:blipFill>
            <p:spPr>
              <a:xfrm>
                <a:off x="2689274" y="343224"/>
                <a:ext cx="423081" cy="442700"/>
              </a:xfrm>
              <a:prstGeom prst="rect">
                <a:avLst/>
              </a:prstGeom>
              <a:ln w="12700" cap="flat">
                <a:noFill/>
                <a:miter lim="400000"/>
              </a:ln>
              <a:effectLst/>
            </p:spPr>
          </p:pic>
          <p:pic>
            <p:nvPicPr>
              <p:cNvPr id="2060" name="Image" descr="Image"/>
              <p:cNvPicPr>
                <a:picLocks noChangeAspect="1"/>
              </p:cNvPicPr>
              <p:nvPr/>
            </p:nvPicPr>
            <p:blipFill>
              <a:blip r:embed="rId15">
                <a:extLst/>
              </a:blip>
              <a:stretch>
                <a:fillRect/>
              </a:stretch>
            </p:blipFill>
            <p:spPr>
              <a:xfrm>
                <a:off x="2710842" y="25138"/>
                <a:ext cx="372221" cy="341671"/>
              </a:xfrm>
              <a:prstGeom prst="rect">
                <a:avLst/>
              </a:prstGeom>
              <a:ln w="12700" cap="flat">
                <a:noFill/>
                <a:miter lim="400000"/>
              </a:ln>
              <a:effectLst/>
            </p:spPr>
          </p:pic>
          <p:sp>
            <p:nvSpPr>
              <p:cNvPr id="2061"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62" name="Image" descr="Image"/>
              <p:cNvPicPr>
                <a:picLocks noChangeAspect="1"/>
              </p:cNvPicPr>
              <p:nvPr/>
            </p:nvPicPr>
            <p:blipFill>
              <a:blip r:embed="rId14">
                <a:extLst/>
              </a:blip>
              <a:stretch>
                <a:fillRect/>
              </a:stretch>
            </p:blipFill>
            <p:spPr>
              <a:xfrm>
                <a:off x="84891" y="441194"/>
                <a:ext cx="392647" cy="424081"/>
              </a:xfrm>
              <a:prstGeom prst="rect">
                <a:avLst/>
              </a:prstGeom>
              <a:ln w="12700" cap="flat">
                <a:noFill/>
                <a:miter lim="400000"/>
              </a:ln>
              <a:effectLst/>
            </p:spPr>
          </p:pic>
          <p:pic>
            <p:nvPicPr>
              <p:cNvPr id="2063" name="Image" descr="Image"/>
              <p:cNvPicPr>
                <a:picLocks noChangeAspect="1"/>
              </p:cNvPicPr>
              <p:nvPr/>
            </p:nvPicPr>
            <p:blipFill>
              <a:blip r:embed="rId15">
                <a:extLst/>
              </a:blip>
              <a:stretch>
                <a:fillRect/>
              </a:stretch>
            </p:blipFill>
            <p:spPr>
              <a:xfrm>
                <a:off x="116708" y="104699"/>
                <a:ext cx="392647" cy="360423"/>
              </a:xfrm>
              <a:prstGeom prst="rect">
                <a:avLst/>
              </a:prstGeom>
              <a:ln w="12700" cap="flat">
                <a:noFill/>
                <a:miter lim="400000"/>
              </a:ln>
              <a:effectLst/>
            </p:spPr>
          </p:pic>
          <p:sp>
            <p:nvSpPr>
              <p:cNvPr id="2064"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65" name="Image" descr="Image"/>
              <p:cNvPicPr>
                <a:picLocks noChangeAspect="1"/>
              </p:cNvPicPr>
              <p:nvPr/>
            </p:nvPicPr>
            <p:blipFill>
              <a:blip r:embed="rId13">
                <a:extLst/>
              </a:blip>
              <a:stretch>
                <a:fillRect/>
              </a:stretch>
            </p:blipFill>
            <p:spPr>
              <a:xfrm>
                <a:off x="2026409" y="362336"/>
                <a:ext cx="387197" cy="433200"/>
              </a:xfrm>
              <a:prstGeom prst="rect">
                <a:avLst/>
              </a:prstGeom>
              <a:ln w="12700" cap="flat">
                <a:noFill/>
                <a:miter lim="400000"/>
              </a:ln>
              <a:effectLst/>
            </p:spPr>
          </p:pic>
          <p:pic>
            <p:nvPicPr>
              <p:cNvPr id="2066" name="Image" descr="Image"/>
              <p:cNvPicPr>
                <a:picLocks noChangeAspect="1"/>
              </p:cNvPicPr>
              <p:nvPr/>
            </p:nvPicPr>
            <p:blipFill>
              <a:blip r:embed="rId15">
                <a:extLst/>
              </a:blip>
              <a:stretch>
                <a:fillRect/>
              </a:stretch>
            </p:blipFill>
            <p:spPr>
              <a:xfrm>
                <a:off x="2026409" y="26327"/>
                <a:ext cx="387197" cy="355417"/>
              </a:xfrm>
              <a:prstGeom prst="rect">
                <a:avLst/>
              </a:prstGeom>
              <a:ln w="12700" cap="flat">
                <a:noFill/>
                <a:miter lim="400000"/>
              </a:ln>
              <a:effectLst/>
            </p:spPr>
          </p:pic>
          <p:sp>
            <p:nvSpPr>
              <p:cNvPr id="2067"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68" name="Image" descr="Image"/>
              <p:cNvPicPr>
                <a:picLocks noChangeAspect="1"/>
              </p:cNvPicPr>
              <p:nvPr/>
            </p:nvPicPr>
            <p:blipFill>
              <a:blip r:embed="rId7">
                <a:extLst/>
              </a:blip>
              <a:stretch>
                <a:fillRect/>
              </a:stretch>
            </p:blipFill>
            <p:spPr>
              <a:xfrm>
                <a:off x="1379680" y="439044"/>
                <a:ext cx="424464" cy="425828"/>
              </a:xfrm>
              <a:prstGeom prst="rect">
                <a:avLst/>
              </a:prstGeom>
              <a:ln w="12700" cap="flat">
                <a:noFill/>
                <a:miter lim="400000"/>
              </a:ln>
              <a:effectLst/>
            </p:spPr>
          </p:pic>
          <p:pic>
            <p:nvPicPr>
              <p:cNvPr id="2069" name="Image" descr="Image"/>
              <p:cNvPicPr>
                <a:picLocks noChangeAspect="1"/>
              </p:cNvPicPr>
              <p:nvPr/>
            </p:nvPicPr>
            <p:blipFill>
              <a:blip r:embed="rId15">
                <a:extLst/>
              </a:blip>
              <a:stretch>
                <a:fillRect/>
              </a:stretch>
            </p:blipFill>
            <p:spPr>
              <a:xfrm>
                <a:off x="1401607" y="85880"/>
                <a:ext cx="380610" cy="349374"/>
              </a:xfrm>
              <a:prstGeom prst="rect">
                <a:avLst/>
              </a:prstGeom>
              <a:ln w="12700" cap="flat">
                <a:noFill/>
                <a:miter lim="400000"/>
              </a:ln>
              <a:effectLst/>
            </p:spPr>
          </p:pic>
          <p:sp>
            <p:nvSpPr>
              <p:cNvPr id="2070"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073" name="Group"/>
              <p:cNvGrpSpPr/>
              <p:nvPr/>
            </p:nvGrpSpPr>
            <p:grpSpPr>
              <a:xfrm>
                <a:off x="695839" y="58667"/>
                <a:ext cx="477154" cy="744319"/>
                <a:chOff x="0" y="0"/>
                <a:chExt cx="477152" cy="744318"/>
              </a:xfrm>
            </p:grpSpPr>
            <p:pic>
              <p:nvPicPr>
                <p:cNvPr id="2071" name="Image" descr="Image"/>
                <p:cNvPicPr>
                  <a:picLocks noChangeAspect="1"/>
                </p:cNvPicPr>
                <p:nvPr/>
              </p:nvPicPr>
              <p:blipFill>
                <a:blip r:embed="rId5">
                  <a:extLst/>
                </a:blip>
                <a:stretch>
                  <a:fillRect/>
                </a:stretch>
              </p:blipFill>
              <p:spPr>
                <a:xfrm>
                  <a:off x="-1" y="330220"/>
                  <a:ext cx="456720" cy="414099"/>
                </a:xfrm>
                <a:prstGeom prst="rect">
                  <a:avLst/>
                </a:prstGeom>
                <a:ln w="12700" cap="flat">
                  <a:noFill/>
                  <a:miter lim="400000"/>
                </a:ln>
                <a:effectLst/>
              </p:spPr>
            </p:pic>
            <p:pic>
              <p:nvPicPr>
                <p:cNvPr id="2072" name="Image" descr="Image"/>
                <p:cNvPicPr>
                  <a:picLocks noChangeAspect="1"/>
                </p:cNvPicPr>
                <p:nvPr/>
              </p:nvPicPr>
              <p:blipFill>
                <a:blip r:embed="rId15">
                  <a:extLst/>
                </a:blip>
                <a:stretch>
                  <a:fillRect/>
                </a:stretch>
              </p:blipFill>
              <p:spPr>
                <a:xfrm>
                  <a:off x="96796" y="-1"/>
                  <a:ext cx="380357" cy="349138"/>
                </a:xfrm>
                <a:prstGeom prst="rect">
                  <a:avLst/>
                </a:prstGeom>
                <a:ln w="12700" cap="flat">
                  <a:noFill/>
                  <a:miter lim="400000"/>
                </a:ln>
                <a:effectLst/>
              </p:spPr>
            </p:pic>
          </p:grpSp>
        </p:grpSp>
        <p:grpSp>
          <p:nvGrpSpPr>
            <p:cNvPr id="2091" name="Group"/>
            <p:cNvGrpSpPr/>
            <p:nvPr/>
          </p:nvGrpSpPr>
          <p:grpSpPr>
            <a:xfrm>
              <a:off x="1946" y="1947584"/>
              <a:ext cx="3183820" cy="916951"/>
              <a:chOff x="0" y="0"/>
              <a:chExt cx="3183818" cy="916950"/>
            </a:xfrm>
          </p:grpSpPr>
          <p:sp>
            <p:nvSpPr>
              <p:cNvPr id="2075"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76" name="Image" descr="Image"/>
              <p:cNvPicPr>
                <a:picLocks noChangeAspect="1"/>
              </p:cNvPicPr>
              <p:nvPr/>
            </p:nvPicPr>
            <p:blipFill>
              <a:blip r:embed="rId9">
                <a:extLst/>
              </a:blip>
              <a:stretch>
                <a:fillRect/>
              </a:stretch>
            </p:blipFill>
            <p:spPr>
              <a:xfrm>
                <a:off x="2689274" y="343224"/>
                <a:ext cx="423081" cy="442700"/>
              </a:xfrm>
              <a:prstGeom prst="rect">
                <a:avLst/>
              </a:prstGeom>
              <a:ln w="12700" cap="flat">
                <a:noFill/>
                <a:miter lim="400000"/>
              </a:ln>
              <a:effectLst/>
            </p:spPr>
          </p:pic>
          <p:pic>
            <p:nvPicPr>
              <p:cNvPr id="2077" name="Image" descr="Image"/>
              <p:cNvPicPr>
                <a:picLocks noChangeAspect="1"/>
              </p:cNvPicPr>
              <p:nvPr/>
            </p:nvPicPr>
            <p:blipFill>
              <a:blip r:embed="rId15">
                <a:extLst/>
              </a:blip>
              <a:stretch>
                <a:fillRect/>
              </a:stretch>
            </p:blipFill>
            <p:spPr>
              <a:xfrm>
                <a:off x="2710842" y="25138"/>
                <a:ext cx="372221" cy="341671"/>
              </a:xfrm>
              <a:prstGeom prst="rect">
                <a:avLst/>
              </a:prstGeom>
              <a:ln w="12700" cap="flat">
                <a:noFill/>
                <a:miter lim="400000"/>
              </a:ln>
              <a:effectLst/>
            </p:spPr>
          </p:pic>
          <p:sp>
            <p:nvSpPr>
              <p:cNvPr id="2078"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79" name="Image" descr="Image"/>
              <p:cNvPicPr>
                <a:picLocks noChangeAspect="1"/>
              </p:cNvPicPr>
              <p:nvPr/>
            </p:nvPicPr>
            <p:blipFill>
              <a:blip r:embed="rId14">
                <a:extLst/>
              </a:blip>
              <a:stretch>
                <a:fillRect/>
              </a:stretch>
            </p:blipFill>
            <p:spPr>
              <a:xfrm>
                <a:off x="84891" y="441195"/>
                <a:ext cx="392647" cy="424081"/>
              </a:xfrm>
              <a:prstGeom prst="rect">
                <a:avLst/>
              </a:prstGeom>
              <a:ln w="12700" cap="flat">
                <a:noFill/>
                <a:miter lim="400000"/>
              </a:ln>
              <a:effectLst/>
            </p:spPr>
          </p:pic>
          <p:pic>
            <p:nvPicPr>
              <p:cNvPr id="2080" name="Image" descr="Image"/>
              <p:cNvPicPr>
                <a:picLocks noChangeAspect="1"/>
              </p:cNvPicPr>
              <p:nvPr/>
            </p:nvPicPr>
            <p:blipFill>
              <a:blip r:embed="rId15">
                <a:extLst/>
              </a:blip>
              <a:stretch>
                <a:fillRect/>
              </a:stretch>
            </p:blipFill>
            <p:spPr>
              <a:xfrm>
                <a:off x="116708" y="104699"/>
                <a:ext cx="392647" cy="360423"/>
              </a:xfrm>
              <a:prstGeom prst="rect">
                <a:avLst/>
              </a:prstGeom>
              <a:ln w="12700" cap="flat">
                <a:noFill/>
                <a:miter lim="400000"/>
              </a:ln>
              <a:effectLst/>
            </p:spPr>
          </p:pic>
          <p:sp>
            <p:nvSpPr>
              <p:cNvPr id="2081"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82" name="Image" descr="Image"/>
              <p:cNvPicPr>
                <a:picLocks noChangeAspect="1"/>
              </p:cNvPicPr>
              <p:nvPr/>
            </p:nvPicPr>
            <p:blipFill>
              <a:blip r:embed="rId13">
                <a:extLst/>
              </a:blip>
              <a:stretch>
                <a:fillRect/>
              </a:stretch>
            </p:blipFill>
            <p:spPr>
              <a:xfrm>
                <a:off x="2026409" y="362336"/>
                <a:ext cx="387197" cy="433199"/>
              </a:xfrm>
              <a:prstGeom prst="rect">
                <a:avLst/>
              </a:prstGeom>
              <a:ln w="12700" cap="flat">
                <a:noFill/>
                <a:miter lim="400000"/>
              </a:ln>
              <a:effectLst/>
            </p:spPr>
          </p:pic>
          <p:pic>
            <p:nvPicPr>
              <p:cNvPr id="2083" name="Image" descr="Image"/>
              <p:cNvPicPr>
                <a:picLocks noChangeAspect="1"/>
              </p:cNvPicPr>
              <p:nvPr/>
            </p:nvPicPr>
            <p:blipFill>
              <a:blip r:embed="rId15">
                <a:extLst/>
              </a:blip>
              <a:stretch>
                <a:fillRect/>
              </a:stretch>
            </p:blipFill>
            <p:spPr>
              <a:xfrm>
                <a:off x="2026409" y="26327"/>
                <a:ext cx="387197" cy="355417"/>
              </a:xfrm>
              <a:prstGeom prst="rect">
                <a:avLst/>
              </a:prstGeom>
              <a:ln w="12700" cap="flat">
                <a:noFill/>
                <a:miter lim="400000"/>
              </a:ln>
              <a:effectLst/>
            </p:spPr>
          </p:pic>
          <p:sp>
            <p:nvSpPr>
              <p:cNvPr id="2084"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85" name="Image" descr="Image"/>
              <p:cNvPicPr>
                <a:picLocks noChangeAspect="1"/>
              </p:cNvPicPr>
              <p:nvPr/>
            </p:nvPicPr>
            <p:blipFill>
              <a:blip r:embed="rId7">
                <a:extLst/>
              </a:blip>
              <a:stretch>
                <a:fillRect/>
              </a:stretch>
            </p:blipFill>
            <p:spPr>
              <a:xfrm>
                <a:off x="1379680" y="439044"/>
                <a:ext cx="424464" cy="425828"/>
              </a:xfrm>
              <a:prstGeom prst="rect">
                <a:avLst/>
              </a:prstGeom>
              <a:ln w="12700" cap="flat">
                <a:noFill/>
                <a:miter lim="400000"/>
              </a:ln>
              <a:effectLst/>
            </p:spPr>
          </p:pic>
          <p:pic>
            <p:nvPicPr>
              <p:cNvPr id="2086" name="Image" descr="Image"/>
              <p:cNvPicPr>
                <a:picLocks noChangeAspect="1"/>
              </p:cNvPicPr>
              <p:nvPr/>
            </p:nvPicPr>
            <p:blipFill>
              <a:blip r:embed="rId15">
                <a:extLst/>
              </a:blip>
              <a:stretch>
                <a:fillRect/>
              </a:stretch>
            </p:blipFill>
            <p:spPr>
              <a:xfrm>
                <a:off x="1401607" y="85880"/>
                <a:ext cx="380610" cy="349374"/>
              </a:xfrm>
              <a:prstGeom prst="rect">
                <a:avLst/>
              </a:prstGeom>
              <a:ln w="12700" cap="flat">
                <a:noFill/>
                <a:miter lim="400000"/>
              </a:ln>
              <a:effectLst/>
            </p:spPr>
          </p:pic>
          <p:sp>
            <p:nvSpPr>
              <p:cNvPr id="2087"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090" name="Group"/>
              <p:cNvGrpSpPr/>
              <p:nvPr/>
            </p:nvGrpSpPr>
            <p:grpSpPr>
              <a:xfrm>
                <a:off x="695839" y="58667"/>
                <a:ext cx="477154" cy="744319"/>
                <a:chOff x="0" y="0"/>
                <a:chExt cx="477152" cy="744318"/>
              </a:xfrm>
            </p:grpSpPr>
            <p:pic>
              <p:nvPicPr>
                <p:cNvPr id="2088" name="Image" descr="Image"/>
                <p:cNvPicPr>
                  <a:picLocks noChangeAspect="1"/>
                </p:cNvPicPr>
                <p:nvPr/>
              </p:nvPicPr>
              <p:blipFill>
                <a:blip r:embed="rId5">
                  <a:extLst/>
                </a:blip>
                <a:stretch>
                  <a:fillRect/>
                </a:stretch>
              </p:blipFill>
              <p:spPr>
                <a:xfrm>
                  <a:off x="-1" y="330220"/>
                  <a:ext cx="456720" cy="414099"/>
                </a:xfrm>
                <a:prstGeom prst="rect">
                  <a:avLst/>
                </a:prstGeom>
                <a:ln w="12700" cap="flat">
                  <a:noFill/>
                  <a:miter lim="400000"/>
                </a:ln>
                <a:effectLst/>
              </p:spPr>
            </p:pic>
            <p:pic>
              <p:nvPicPr>
                <p:cNvPr id="2089" name="Image" descr="Image"/>
                <p:cNvPicPr>
                  <a:picLocks noChangeAspect="1"/>
                </p:cNvPicPr>
                <p:nvPr/>
              </p:nvPicPr>
              <p:blipFill>
                <a:blip r:embed="rId15">
                  <a:extLst/>
                </a:blip>
                <a:stretch>
                  <a:fillRect/>
                </a:stretch>
              </p:blipFill>
              <p:spPr>
                <a:xfrm>
                  <a:off x="96796" y="-1"/>
                  <a:ext cx="380357" cy="349138"/>
                </a:xfrm>
                <a:prstGeom prst="rect">
                  <a:avLst/>
                </a:prstGeom>
                <a:ln w="12700" cap="flat">
                  <a:noFill/>
                  <a:miter lim="400000"/>
                </a:ln>
                <a:effectLst/>
              </p:spPr>
            </p:pic>
          </p:grpSp>
        </p:grpSp>
        <p:grpSp>
          <p:nvGrpSpPr>
            <p:cNvPr id="2108" name="Group"/>
            <p:cNvGrpSpPr/>
            <p:nvPr/>
          </p:nvGrpSpPr>
          <p:grpSpPr>
            <a:xfrm>
              <a:off x="1946" y="973792"/>
              <a:ext cx="3183820" cy="916951"/>
              <a:chOff x="0" y="0"/>
              <a:chExt cx="3183818" cy="916950"/>
            </a:xfrm>
          </p:grpSpPr>
          <p:sp>
            <p:nvSpPr>
              <p:cNvPr id="2092"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93" name="Image" descr="Image"/>
              <p:cNvPicPr>
                <a:picLocks noChangeAspect="1"/>
              </p:cNvPicPr>
              <p:nvPr/>
            </p:nvPicPr>
            <p:blipFill>
              <a:blip r:embed="rId9">
                <a:extLst/>
              </a:blip>
              <a:stretch>
                <a:fillRect/>
              </a:stretch>
            </p:blipFill>
            <p:spPr>
              <a:xfrm>
                <a:off x="2689274" y="343224"/>
                <a:ext cx="423081" cy="442700"/>
              </a:xfrm>
              <a:prstGeom prst="rect">
                <a:avLst/>
              </a:prstGeom>
              <a:ln w="12700" cap="flat">
                <a:noFill/>
                <a:miter lim="400000"/>
              </a:ln>
              <a:effectLst/>
            </p:spPr>
          </p:pic>
          <p:pic>
            <p:nvPicPr>
              <p:cNvPr id="2094" name="Image" descr="Image"/>
              <p:cNvPicPr>
                <a:picLocks noChangeAspect="1"/>
              </p:cNvPicPr>
              <p:nvPr/>
            </p:nvPicPr>
            <p:blipFill>
              <a:blip r:embed="rId15">
                <a:extLst/>
              </a:blip>
              <a:stretch>
                <a:fillRect/>
              </a:stretch>
            </p:blipFill>
            <p:spPr>
              <a:xfrm>
                <a:off x="2710842" y="25138"/>
                <a:ext cx="372221" cy="341671"/>
              </a:xfrm>
              <a:prstGeom prst="rect">
                <a:avLst/>
              </a:prstGeom>
              <a:ln w="12700" cap="flat">
                <a:noFill/>
                <a:miter lim="400000"/>
              </a:ln>
              <a:effectLst/>
            </p:spPr>
          </p:pic>
          <p:sp>
            <p:nvSpPr>
              <p:cNvPr id="2095"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96" name="Image" descr="Image"/>
              <p:cNvPicPr>
                <a:picLocks noChangeAspect="1"/>
              </p:cNvPicPr>
              <p:nvPr/>
            </p:nvPicPr>
            <p:blipFill>
              <a:blip r:embed="rId14">
                <a:extLst/>
              </a:blip>
              <a:stretch>
                <a:fillRect/>
              </a:stretch>
            </p:blipFill>
            <p:spPr>
              <a:xfrm>
                <a:off x="84891" y="441195"/>
                <a:ext cx="392647" cy="424081"/>
              </a:xfrm>
              <a:prstGeom prst="rect">
                <a:avLst/>
              </a:prstGeom>
              <a:ln w="12700" cap="flat">
                <a:noFill/>
                <a:miter lim="400000"/>
              </a:ln>
              <a:effectLst/>
            </p:spPr>
          </p:pic>
          <p:pic>
            <p:nvPicPr>
              <p:cNvPr id="2097" name="Image" descr="Image"/>
              <p:cNvPicPr>
                <a:picLocks noChangeAspect="1"/>
              </p:cNvPicPr>
              <p:nvPr/>
            </p:nvPicPr>
            <p:blipFill>
              <a:blip r:embed="rId15">
                <a:extLst/>
              </a:blip>
              <a:stretch>
                <a:fillRect/>
              </a:stretch>
            </p:blipFill>
            <p:spPr>
              <a:xfrm>
                <a:off x="116708" y="104699"/>
                <a:ext cx="392647" cy="360423"/>
              </a:xfrm>
              <a:prstGeom prst="rect">
                <a:avLst/>
              </a:prstGeom>
              <a:ln w="12700" cap="flat">
                <a:noFill/>
                <a:miter lim="400000"/>
              </a:ln>
              <a:effectLst/>
            </p:spPr>
          </p:pic>
          <p:sp>
            <p:nvSpPr>
              <p:cNvPr id="2098"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99" name="Image" descr="Image"/>
              <p:cNvPicPr>
                <a:picLocks noChangeAspect="1"/>
              </p:cNvPicPr>
              <p:nvPr/>
            </p:nvPicPr>
            <p:blipFill>
              <a:blip r:embed="rId13">
                <a:extLst/>
              </a:blip>
              <a:stretch>
                <a:fillRect/>
              </a:stretch>
            </p:blipFill>
            <p:spPr>
              <a:xfrm>
                <a:off x="2026409" y="362336"/>
                <a:ext cx="387197" cy="433199"/>
              </a:xfrm>
              <a:prstGeom prst="rect">
                <a:avLst/>
              </a:prstGeom>
              <a:ln w="12700" cap="flat">
                <a:noFill/>
                <a:miter lim="400000"/>
              </a:ln>
              <a:effectLst/>
            </p:spPr>
          </p:pic>
          <p:pic>
            <p:nvPicPr>
              <p:cNvPr id="2100" name="Image" descr="Image"/>
              <p:cNvPicPr>
                <a:picLocks noChangeAspect="1"/>
              </p:cNvPicPr>
              <p:nvPr/>
            </p:nvPicPr>
            <p:blipFill>
              <a:blip r:embed="rId15">
                <a:extLst/>
              </a:blip>
              <a:stretch>
                <a:fillRect/>
              </a:stretch>
            </p:blipFill>
            <p:spPr>
              <a:xfrm>
                <a:off x="2026409" y="26327"/>
                <a:ext cx="387197" cy="355417"/>
              </a:xfrm>
              <a:prstGeom prst="rect">
                <a:avLst/>
              </a:prstGeom>
              <a:ln w="12700" cap="flat">
                <a:noFill/>
                <a:miter lim="400000"/>
              </a:ln>
              <a:effectLst/>
            </p:spPr>
          </p:pic>
          <p:sp>
            <p:nvSpPr>
              <p:cNvPr id="2101"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02" name="Image" descr="Image"/>
              <p:cNvPicPr>
                <a:picLocks noChangeAspect="1"/>
              </p:cNvPicPr>
              <p:nvPr/>
            </p:nvPicPr>
            <p:blipFill>
              <a:blip r:embed="rId7">
                <a:extLst/>
              </a:blip>
              <a:stretch>
                <a:fillRect/>
              </a:stretch>
            </p:blipFill>
            <p:spPr>
              <a:xfrm>
                <a:off x="1379680" y="439044"/>
                <a:ext cx="424464" cy="425828"/>
              </a:xfrm>
              <a:prstGeom prst="rect">
                <a:avLst/>
              </a:prstGeom>
              <a:ln w="12700" cap="flat">
                <a:noFill/>
                <a:miter lim="400000"/>
              </a:ln>
              <a:effectLst/>
            </p:spPr>
          </p:pic>
          <p:pic>
            <p:nvPicPr>
              <p:cNvPr id="2103" name="Image" descr="Image"/>
              <p:cNvPicPr>
                <a:picLocks noChangeAspect="1"/>
              </p:cNvPicPr>
              <p:nvPr/>
            </p:nvPicPr>
            <p:blipFill>
              <a:blip r:embed="rId15">
                <a:extLst/>
              </a:blip>
              <a:stretch>
                <a:fillRect/>
              </a:stretch>
            </p:blipFill>
            <p:spPr>
              <a:xfrm>
                <a:off x="1401607" y="85880"/>
                <a:ext cx="380610" cy="349374"/>
              </a:xfrm>
              <a:prstGeom prst="rect">
                <a:avLst/>
              </a:prstGeom>
              <a:ln w="12700" cap="flat">
                <a:noFill/>
                <a:miter lim="400000"/>
              </a:ln>
              <a:effectLst/>
            </p:spPr>
          </p:pic>
          <p:sp>
            <p:nvSpPr>
              <p:cNvPr id="2104"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107" name="Group"/>
              <p:cNvGrpSpPr/>
              <p:nvPr/>
            </p:nvGrpSpPr>
            <p:grpSpPr>
              <a:xfrm>
                <a:off x="695839" y="58667"/>
                <a:ext cx="477154" cy="744319"/>
                <a:chOff x="0" y="0"/>
                <a:chExt cx="477152" cy="744318"/>
              </a:xfrm>
            </p:grpSpPr>
            <p:pic>
              <p:nvPicPr>
                <p:cNvPr id="2105" name="Image" descr="Image"/>
                <p:cNvPicPr>
                  <a:picLocks noChangeAspect="1"/>
                </p:cNvPicPr>
                <p:nvPr/>
              </p:nvPicPr>
              <p:blipFill>
                <a:blip r:embed="rId5">
                  <a:extLst/>
                </a:blip>
                <a:stretch>
                  <a:fillRect/>
                </a:stretch>
              </p:blipFill>
              <p:spPr>
                <a:xfrm>
                  <a:off x="-1" y="330220"/>
                  <a:ext cx="456720" cy="414099"/>
                </a:xfrm>
                <a:prstGeom prst="rect">
                  <a:avLst/>
                </a:prstGeom>
                <a:ln w="12700" cap="flat">
                  <a:noFill/>
                  <a:miter lim="400000"/>
                </a:ln>
                <a:effectLst/>
              </p:spPr>
            </p:pic>
            <p:pic>
              <p:nvPicPr>
                <p:cNvPr id="2106" name="Image" descr="Image"/>
                <p:cNvPicPr>
                  <a:picLocks noChangeAspect="1"/>
                </p:cNvPicPr>
                <p:nvPr/>
              </p:nvPicPr>
              <p:blipFill>
                <a:blip r:embed="rId15">
                  <a:extLst/>
                </a:blip>
                <a:stretch>
                  <a:fillRect/>
                </a:stretch>
              </p:blipFill>
              <p:spPr>
                <a:xfrm>
                  <a:off x="96796" y="-1"/>
                  <a:ext cx="380357" cy="349138"/>
                </a:xfrm>
                <a:prstGeom prst="rect">
                  <a:avLst/>
                </a:prstGeom>
                <a:ln w="12700" cap="flat">
                  <a:noFill/>
                  <a:miter lim="400000"/>
                </a:ln>
                <a:effectLst/>
              </p:spPr>
            </p:pic>
          </p:grpSp>
        </p:grpSp>
        <p:grpSp>
          <p:nvGrpSpPr>
            <p:cNvPr id="2125" name="Group"/>
            <p:cNvGrpSpPr/>
            <p:nvPr/>
          </p:nvGrpSpPr>
          <p:grpSpPr>
            <a:xfrm>
              <a:off x="1946" y="-1"/>
              <a:ext cx="3183820" cy="916952"/>
              <a:chOff x="0" y="0"/>
              <a:chExt cx="3183818" cy="916950"/>
            </a:xfrm>
          </p:grpSpPr>
          <p:sp>
            <p:nvSpPr>
              <p:cNvPr id="2109"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10" name="Image" descr="Image"/>
              <p:cNvPicPr>
                <a:picLocks noChangeAspect="1"/>
              </p:cNvPicPr>
              <p:nvPr/>
            </p:nvPicPr>
            <p:blipFill>
              <a:blip r:embed="rId9">
                <a:extLst/>
              </a:blip>
              <a:stretch>
                <a:fillRect/>
              </a:stretch>
            </p:blipFill>
            <p:spPr>
              <a:xfrm>
                <a:off x="2689274" y="343226"/>
                <a:ext cx="423081" cy="442698"/>
              </a:xfrm>
              <a:prstGeom prst="rect">
                <a:avLst/>
              </a:prstGeom>
              <a:ln w="12700" cap="flat">
                <a:noFill/>
                <a:miter lim="400000"/>
              </a:ln>
              <a:effectLst/>
            </p:spPr>
          </p:pic>
          <p:pic>
            <p:nvPicPr>
              <p:cNvPr id="2111" name="Image" descr="Image"/>
              <p:cNvPicPr>
                <a:picLocks noChangeAspect="1"/>
              </p:cNvPicPr>
              <p:nvPr/>
            </p:nvPicPr>
            <p:blipFill>
              <a:blip r:embed="rId15">
                <a:extLst/>
              </a:blip>
              <a:stretch>
                <a:fillRect/>
              </a:stretch>
            </p:blipFill>
            <p:spPr>
              <a:xfrm>
                <a:off x="2710842" y="25140"/>
                <a:ext cx="372221" cy="341671"/>
              </a:xfrm>
              <a:prstGeom prst="rect">
                <a:avLst/>
              </a:prstGeom>
              <a:ln w="12700" cap="flat">
                <a:noFill/>
                <a:miter lim="400000"/>
              </a:ln>
              <a:effectLst/>
            </p:spPr>
          </p:pic>
          <p:sp>
            <p:nvSpPr>
              <p:cNvPr id="2112"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13" name="Image" descr="Image"/>
              <p:cNvPicPr>
                <a:picLocks noChangeAspect="1"/>
              </p:cNvPicPr>
              <p:nvPr/>
            </p:nvPicPr>
            <p:blipFill>
              <a:blip r:embed="rId14">
                <a:extLst/>
              </a:blip>
              <a:stretch>
                <a:fillRect/>
              </a:stretch>
            </p:blipFill>
            <p:spPr>
              <a:xfrm>
                <a:off x="84891" y="441195"/>
                <a:ext cx="392647" cy="424081"/>
              </a:xfrm>
              <a:prstGeom prst="rect">
                <a:avLst/>
              </a:prstGeom>
              <a:ln w="12700" cap="flat">
                <a:noFill/>
                <a:miter lim="400000"/>
              </a:ln>
              <a:effectLst/>
            </p:spPr>
          </p:pic>
          <p:pic>
            <p:nvPicPr>
              <p:cNvPr id="2114" name="Image" descr="Image"/>
              <p:cNvPicPr>
                <a:picLocks noChangeAspect="1"/>
              </p:cNvPicPr>
              <p:nvPr/>
            </p:nvPicPr>
            <p:blipFill>
              <a:blip r:embed="rId15">
                <a:extLst/>
              </a:blip>
              <a:stretch>
                <a:fillRect/>
              </a:stretch>
            </p:blipFill>
            <p:spPr>
              <a:xfrm>
                <a:off x="116708" y="104701"/>
                <a:ext cx="392647" cy="360421"/>
              </a:xfrm>
              <a:prstGeom prst="rect">
                <a:avLst/>
              </a:prstGeom>
              <a:ln w="12700" cap="flat">
                <a:noFill/>
                <a:miter lim="400000"/>
              </a:ln>
              <a:effectLst/>
            </p:spPr>
          </p:pic>
          <p:sp>
            <p:nvSpPr>
              <p:cNvPr id="2115"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16" name="Image" descr="Image"/>
              <p:cNvPicPr>
                <a:picLocks noChangeAspect="1"/>
              </p:cNvPicPr>
              <p:nvPr/>
            </p:nvPicPr>
            <p:blipFill>
              <a:blip r:embed="rId13">
                <a:extLst/>
              </a:blip>
              <a:stretch>
                <a:fillRect/>
              </a:stretch>
            </p:blipFill>
            <p:spPr>
              <a:xfrm>
                <a:off x="2026409" y="362338"/>
                <a:ext cx="387197" cy="433197"/>
              </a:xfrm>
              <a:prstGeom prst="rect">
                <a:avLst/>
              </a:prstGeom>
              <a:ln w="12700" cap="flat">
                <a:noFill/>
                <a:miter lim="400000"/>
              </a:ln>
              <a:effectLst/>
            </p:spPr>
          </p:pic>
          <p:pic>
            <p:nvPicPr>
              <p:cNvPr id="2117" name="Image" descr="Image"/>
              <p:cNvPicPr>
                <a:picLocks noChangeAspect="1"/>
              </p:cNvPicPr>
              <p:nvPr/>
            </p:nvPicPr>
            <p:blipFill>
              <a:blip r:embed="rId15">
                <a:extLst/>
              </a:blip>
              <a:stretch>
                <a:fillRect/>
              </a:stretch>
            </p:blipFill>
            <p:spPr>
              <a:xfrm>
                <a:off x="2026409" y="26329"/>
                <a:ext cx="387197" cy="355417"/>
              </a:xfrm>
              <a:prstGeom prst="rect">
                <a:avLst/>
              </a:prstGeom>
              <a:ln w="12700" cap="flat">
                <a:noFill/>
                <a:miter lim="400000"/>
              </a:ln>
              <a:effectLst/>
            </p:spPr>
          </p:pic>
          <p:sp>
            <p:nvSpPr>
              <p:cNvPr id="2118"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19" name="Image" descr="Image"/>
              <p:cNvPicPr>
                <a:picLocks noChangeAspect="1"/>
              </p:cNvPicPr>
              <p:nvPr/>
            </p:nvPicPr>
            <p:blipFill>
              <a:blip r:embed="rId7">
                <a:extLst/>
              </a:blip>
              <a:stretch>
                <a:fillRect/>
              </a:stretch>
            </p:blipFill>
            <p:spPr>
              <a:xfrm>
                <a:off x="1379680" y="439044"/>
                <a:ext cx="424464" cy="425828"/>
              </a:xfrm>
              <a:prstGeom prst="rect">
                <a:avLst/>
              </a:prstGeom>
              <a:ln w="12700" cap="flat">
                <a:noFill/>
                <a:miter lim="400000"/>
              </a:ln>
              <a:effectLst/>
            </p:spPr>
          </p:pic>
          <p:pic>
            <p:nvPicPr>
              <p:cNvPr id="2120" name="Image" descr="Image"/>
              <p:cNvPicPr>
                <a:picLocks noChangeAspect="1"/>
              </p:cNvPicPr>
              <p:nvPr/>
            </p:nvPicPr>
            <p:blipFill>
              <a:blip r:embed="rId15">
                <a:extLst/>
              </a:blip>
              <a:stretch>
                <a:fillRect/>
              </a:stretch>
            </p:blipFill>
            <p:spPr>
              <a:xfrm>
                <a:off x="1401607" y="85882"/>
                <a:ext cx="380610" cy="349372"/>
              </a:xfrm>
              <a:prstGeom prst="rect">
                <a:avLst/>
              </a:prstGeom>
              <a:ln w="12700" cap="flat">
                <a:noFill/>
                <a:miter lim="400000"/>
              </a:ln>
              <a:effectLst/>
            </p:spPr>
          </p:pic>
          <p:sp>
            <p:nvSpPr>
              <p:cNvPr id="2121"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124" name="Group"/>
              <p:cNvGrpSpPr/>
              <p:nvPr/>
            </p:nvGrpSpPr>
            <p:grpSpPr>
              <a:xfrm>
                <a:off x="695839" y="58668"/>
                <a:ext cx="477154" cy="744317"/>
                <a:chOff x="0" y="0"/>
                <a:chExt cx="477152" cy="744316"/>
              </a:xfrm>
            </p:grpSpPr>
            <p:pic>
              <p:nvPicPr>
                <p:cNvPr id="2122" name="Image" descr="Image"/>
                <p:cNvPicPr>
                  <a:picLocks noChangeAspect="1"/>
                </p:cNvPicPr>
                <p:nvPr/>
              </p:nvPicPr>
              <p:blipFill>
                <a:blip r:embed="rId5">
                  <a:extLst/>
                </a:blip>
                <a:stretch>
                  <a:fillRect/>
                </a:stretch>
              </p:blipFill>
              <p:spPr>
                <a:xfrm>
                  <a:off x="-1" y="330218"/>
                  <a:ext cx="456720" cy="414099"/>
                </a:xfrm>
                <a:prstGeom prst="rect">
                  <a:avLst/>
                </a:prstGeom>
                <a:ln w="12700" cap="flat">
                  <a:noFill/>
                  <a:miter lim="400000"/>
                </a:ln>
                <a:effectLst/>
              </p:spPr>
            </p:pic>
            <p:pic>
              <p:nvPicPr>
                <p:cNvPr id="2123" name="Image" descr="Image"/>
                <p:cNvPicPr>
                  <a:picLocks noChangeAspect="1"/>
                </p:cNvPicPr>
                <p:nvPr/>
              </p:nvPicPr>
              <p:blipFill>
                <a:blip r:embed="rId15">
                  <a:extLst/>
                </a:blip>
                <a:stretch>
                  <a:fillRect/>
                </a:stretch>
              </p:blipFill>
              <p:spPr>
                <a:xfrm>
                  <a:off x="96796" y="-1"/>
                  <a:ext cx="380357" cy="349136"/>
                </a:xfrm>
                <a:prstGeom prst="rect">
                  <a:avLst/>
                </a:prstGeom>
                <a:ln w="12700" cap="flat">
                  <a:noFill/>
                  <a:miter lim="400000"/>
                </a:ln>
                <a:effectLst/>
              </p:spPr>
            </p:pic>
          </p:grpSp>
        </p:grpSp>
      </p:grpSp>
      <p:grpSp>
        <p:nvGrpSpPr>
          <p:cNvPr id="2154" name="Group"/>
          <p:cNvGrpSpPr/>
          <p:nvPr/>
        </p:nvGrpSpPr>
        <p:grpSpPr>
          <a:xfrm>
            <a:off x="3631805" y="1663626"/>
            <a:ext cx="5690390" cy="5706991"/>
            <a:chOff x="0" y="0"/>
            <a:chExt cx="5690389" cy="5706990"/>
          </a:xfrm>
        </p:grpSpPr>
        <p:grpSp>
          <p:nvGrpSpPr>
            <p:cNvPr id="2129" name="Group"/>
            <p:cNvGrpSpPr/>
            <p:nvPr/>
          </p:nvGrpSpPr>
          <p:grpSpPr>
            <a:xfrm>
              <a:off x="4310173" y="4254356"/>
              <a:ext cx="1380217" cy="1380217"/>
              <a:chOff x="0" y="0"/>
              <a:chExt cx="1380216" cy="1380216"/>
            </a:xfrm>
          </p:grpSpPr>
          <p:sp>
            <p:nvSpPr>
              <p:cNvPr id="2127" name="Square"/>
              <p:cNvSpPr/>
              <p:nvPr/>
            </p:nvSpPr>
            <p:spPr>
              <a:xfrm>
                <a:off x="130757" y="119014"/>
                <a:ext cx="1118702" cy="1116792"/>
              </a:xfrm>
              <a:prstGeom prst="rect">
                <a:avLst/>
              </a:prstGeom>
              <a:solidFill>
                <a:schemeClr val="accent6"/>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28" name="Image" descr="Image"/>
              <p:cNvPicPr>
                <a:picLocks noChangeAspect="1"/>
              </p:cNvPicPr>
              <p:nvPr/>
            </p:nvPicPr>
            <p:blipFill>
              <a:blip r:embed="rId16">
                <a:extLst/>
              </a:blip>
              <a:stretch>
                <a:fillRect/>
              </a:stretch>
            </p:blipFill>
            <p:spPr>
              <a:xfrm>
                <a:off x="0" y="0"/>
                <a:ext cx="1380217" cy="1380217"/>
              </a:xfrm>
              <a:prstGeom prst="rect">
                <a:avLst/>
              </a:prstGeom>
              <a:ln w="12700" cap="flat">
                <a:noFill/>
                <a:miter lim="400000"/>
              </a:ln>
              <a:effectLst/>
            </p:spPr>
          </p:pic>
        </p:grpSp>
        <p:grpSp>
          <p:nvGrpSpPr>
            <p:cNvPr id="2132" name="Group"/>
            <p:cNvGrpSpPr/>
            <p:nvPr/>
          </p:nvGrpSpPr>
          <p:grpSpPr>
            <a:xfrm>
              <a:off x="3039251" y="169811"/>
              <a:ext cx="1259559" cy="1116794"/>
              <a:chOff x="0" y="0"/>
              <a:chExt cx="1259558" cy="1116792"/>
            </a:xfrm>
          </p:grpSpPr>
          <p:sp>
            <p:nvSpPr>
              <p:cNvPr id="2130" name="Square"/>
              <p:cNvSpPr/>
              <p:nvPr/>
            </p:nvSpPr>
            <p:spPr>
              <a:xfrm>
                <a:off x="77734" y="0"/>
                <a:ext cx="1118702" cy="1116793"/>
              </a:xfrm>
              <a:prstGeom prst="rect">
                <a:avLst/>
              </a:prstGeom>
              <a:solidFill>
                <a:srgbClr val="F7BA0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31" name="Image" descr="Image"/>
              <p:cNvPicPr>
                <a:picLocks noChangeAspect="1"/>
              </p:cNvPicPr>
              <p:nvPr/>
            </p:nvPicPr>
            <p:blipFill>
              <a:blip r:embed="rId17">
                <a:extLst/>
              </a:blip>
              <a:stretch>
                <a:fillRect/>
              </a:stretch>
            </p:blipFill>
            <p:spPr>
              <a:xfrm>
                <a:off x="0" y="98398"/>
                <a:ext cx="1259559" cy="944671"/>
              </a:xfrm>
              <a:prstGeom prst="rect">
                <a:avLst/>
              </a:prstGeom>
              <a:ln w="12700" cap="flat">
                <a:noFill/>
                <a:miter lim="400000"/>
              </a:ln>
              <a:effectLst/>
            </p:spPr>
          </p:pic>
        </p:grpSp>
        <p:grpSp>
          <p:nvGrpSpPr>
            <p:cNvPr id="2135" name="Group"/>
            <p:cNvGrpSpPr/>
            <p:nvPr/>
          </p:nvGrpSpPr>
          <p:grpSpPr>
            <a:xfrm>
              <a:off x="2978921" y="2893568"/>
              <a:ext cx="1380217" cy="1380217"/>
              <a:chOff x="0" y="0"/>
              <a:chExt cx="1380216" cy="1380216"/>
            </a:xfrm>
          </p:grpSpPr>
          <p:sp>
            <p:nvSpPr>
              <p:cNvPr id="2133" name="Square"/>
              <p:cNvSpPr/>
              <p:nvPr/>
            </p:nvSpPr>
            <p:spPr>
              <a:xfrm>
                <a:off x="138064" y="169810"/>
                <a:ext cx="1118702" cy="1116793"/>
              </a:xfrm>
              <a:prstGeom prst="rect">
                <a:avLst/>
              </a:prstGeom>
              <a:solidFill>
                <a:schemeClr val="accent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34" name="Image" descr="Image"/>
              <p:cNvPicPr>
                <a:picLocks noChangeAspect="1"/>
              </p:cNvPicPr>
              <p:nvPr/>
            </p:nvPicPr>
            <p:blipFill>
              <a:blip r:embed="rId18">
                <a:extLst/>
              </a:blip>
              <a:stretch>
                <a:fillRect/>
              </a:stretch>
            </p:blipFill>
            <p:spPr>
              <a:xfrm>
                <a:off x="0" y="0"/>
                <a:ext cx="1380217" cy="1380217"/>
              </a:xfrm>
              <a:prstGeom prst="rect">
                <a:avLst/>
              </a:prstGeom>
              <a:ln w="12700" cap="flat">
                <a:noFill/>
                <a:miter lim="400000"/>
              </a:ln>
              <a:effectLst/>
            </p:spPr>
          </p:pic>
        </p:grpSp>
        <p:grpSp>
          <p:nvGrpSpPr>
            <p:cNvPr id="2138" name="Group"/>
            <p:cNvGrpSpPr/>
            <p:nvPr/>
          </p:nvGrpSpPr>
          <p:grpSpPr>
            <a:xfrm>
              <a:off x="2828859" y="4181938"/>
              <a:ext cx="1680343" cy="1525053"/>
              <a:chOff x="0" y="0"/>
              <a:chExt cx="1680342" cy="1525051"/>
            </a:xfrm>
          </p:grpSpPr>
          <p:sp>
            <p:nvSpPr>
              <p:cNvPr id="2136" name="Square"/>
              <p:cNvSpPr/>
              <p:nvPr/>
            </p:nvSpPr>
            <p:spPr>
              <a:xfrm>
                <a:off x="288126" y="204132"/>
                <a:ext cx="1118702" cy="1116792"/>
              </a:xfrm>
              <a:prstGeom prst="rect">
                <a:avLst/>
              </a:prstGeom>
              <a:solidFill>
                <a:schemeClr val="accent3"/>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37" name="Image" descr="Image"/>
              <p:cNvPicPr>
                <a:picLocks noChangeAspect="1"/>
              </p:cNvPicPr>
              <p:nvPr/>
            </p:nvPicPr>
            <p:blipFill>
              <a:blip r:embed="rId19">
                <a:extLst/>
              </a:blip>
              <a:stretch>
                <a:fillRect/>
              </a:stretch>
            </p:blipFill>
            <p:spPr>
              <a:xfrm>
                <a:off x="0" y="0"/>
                <a:ext cx="1680343" cy="1525052"/>
              </a:xfrm>
              <a:prstGeom prst="rect">
                <a:avLst/>
              </a:prstGeom>
              <a:ln w="12700" cap="flat">
                <a:noFill/>
                <a:miter lim="400000"/>
              </a:ln>
              <a:effectLst/>
            </p:spPr>
          </p:pic>
        </p:grpSp>
        <p:grpSp>
          <p:nvGrpSpPr>
            <p:cNvPr id="2141" name="Group"/>
            <p:cNvGrpSpPr/>
            <p:nvPr/>
          </p:nvGrpSpPr>
          <p:grpSpPr>
            <a:xfrm>
              <a:off x="1356150" y="2821149"/>
              <a:ext cx="1680342" cy="1525053"/>
              <a:chOff x="0" y="0"/>
              <a:chExt cx="1680341" cy="1525051"/>
            </a:xfrm>
          </p:grpSpPr>
          <p:sp>
            <p:nvSpPr>
              <p:cNvPr id="2139" name="Square"/>
              <p:cNvSpPr/>
              <p:nvPr/>
            </p:nvSpPr>
            <p:spPr>
              <a:xfrm>
                <a:off x="280818" y="204129"/>
                <a:ext cx="1118702" cy="1116793"/>
              </a:xfrm>
              <a:prstGeom prst="rect">
                <a:avLst/>
              </a:prstGeom>
              <a:solidFill>
                <a:schemeClr val="accent3"/>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40" name="Image" descr="Image"/>
              <p:cNvPicPr>
                <a:picLocks noChangeAspect="1"/>
              </p:cNvPicPr>
              <p:nvPr/>
            </p:nvPicPr>
            <p:blipFill>
              <a:blip r:embed="rId19">
                <a:extLst/>
              </a:blip>
              <a:stretch>
                <a:fillRect/>
              </a:stretch>
            </p:blipFill>
            <p:spPr>
              <a:xfrm>
                <a:off x="0" y="0"/>
                <a:ext cx="1680342" cy="1525052"/>
              </a:xfrm>
              <a:prstGeom prst="rect">
                <a:avLst/>
              </a:prstGeom>
              <a:ln w="12700" cap="flat">
                <a:noFill/>
                <a:miter lim="400000"/>
              </a:ln>
              <a:effectLst/>
            </p:spPr>
          </p:pic>
        </p:grpSp>
        <p:grpSp>
          <p:nvGrpSpPr>
            <p:cNvPr id="2144" name="Group"/>
            <p:cNvGrpSpPr/>
            <p:nvPr/>
          </p:nvGrpSpPr>
          <p:grpSpPr>
            <a:xfrm>
              <a:off x="0" y="1278651"/>
              <a:ext cx="1680343" cy="1525052"/>
              <a:chOff x="0" y="0"/>
              <a:chExt cx="1680342" cy="1525051"/>
            </a:xfrm>
          </p:grpSpPr>
          <p:sp>
            <p:nvSpPr>
              <p:cNvPr id="2142" name="Square"/>
              <p:cNvSpPr/>
              <p:nvPr/>
            </p:nvSpPr>
            <p:spPr>
              <a:xfrm>
                <a:off x="288126" y="204132"/>
                <a:ext cx="1118702" cy="1116792"/>
              </a:xfrm>
              <a:prstGeom prst="rect">
                <a:avLst/>
              </a:prstGeom>
              <a:solidFill>
                <a:schemeClr val="accent3"/>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43" name="Image" descr="Image"/>
              <p:cNvPicPr>
                <a:picLocks noChangeAspect="1"/>
              </p:cNvPicPr>
              <p:nvPr/>
            </p:nvPicPr>
            <p:blipFill>
              <a:blip r:embed="rId19">
                <a:extLst/>
              </a:blip>
              <a:stretch>
                <a:fillRect/>
              </a:stretch>
            </p:blipFill>
            <p:spPr>
              <a:xfrm>
                <a:off x="0" y="0"/>
                <a:ext cx="1680343" cy="1525052"/>
              </a:xfrm>
              <a:prstGeom prst="rect">
                <a:avLst/>
              </a:prstGeom>
              <a:ln w="12700" cap="flat">
                <a:noFill/>
                <a:miter lim="400000"/>
              </a:ln>
              <a:effectLst/>
            </p:spPr>
          </p:pic>
        </p:grpSp>
        <p:grpSp>
          <p:nvGrpSpPr>
            <p:cNvPr id="2147" name="Group"/>
            <p:cNvGrpSpPr/>
            <p:nvPr/>
          </p:nvGrpSpPr>
          <p:grpSpPr>
            <a:xfrm>
              <a:off x="1506211" y="38100"/>
              <a:ext cx="1380217" cy="1380217"/>
              <a:chOff x="0" y="0"/>
              <a:chExt cx="1380216" cy="1380216"/>
            </a:xfrm>
          </p:grpSpPr>
          <p:sp>
            <p:nvSpPr>
              <p:cNvPr id="2145" name="Square"/>
              <p:cNvSpPr/>
              <p:nvPr/>
            </p:nvSpPr>
            <p:spPr>
              <a:xfrm>
                <a:off x="130757" y="119014"/>
                <a:ext cx="1118702" cy="1116792"/>
              </a:xfrm>
              <a:prstGeom prst="rect">
                <a:avLst/>
              </a:prstGeom>
              <a:solidFill>
                <a:schemeClr val="accent6"/>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46" name="Image" descr="Image"/>
              <p:cNvPicPr>
                <a:picLocks noChangeAspect="1"/>
              </p:cNvPicPr>
              <p:nvPr/>
            </p:nvPicPr>
            <p:blipFill>
              <a:blip r:embed="rId16">
                <a:extLst/>
              </a:blip>
              <a:stretch>
                <a:fillRect/>
              </a:stretch>
            </p:blipFill>
            <p:spPr>
              <a:xfrm>
                <a:off x="0" y="0"/>
                <a:ext cx="1380217" cy="1380217"/>
              </a:xfrm>
              <a:prstGeom prst="rect">
                <a:avLst/>
              </a:prstGeom>
              <a:ln w="12700" cap="flat">
                <a:noFill/>
                <a:miter lim="400000"/>
              </a:ln>
              <a:effectLst/>
            </p:spPr>
          </p:pic>
        </p:grpSp>
        <p:grpSp>
          <p:nvGrpSpPr>
            <p:cNvPr id="2150" name="Group"/>
            <p:cNvGrpSpPr/>
            <p:nvPr/>
          </p:nvGrpSpPr>
          <p:grpSpPr>
            <a:xfrm>
              <a:off x="150062" y="0"/>
              <a:ext cx="1380217" cy="1380217"/>
              <a:chOff x="0" y="0"/>
              <a:chExt cx="1380216" cy="1380216"/>
            </a:xfrm>
          </p:grpSpPr>
          <p:sp>
            <p:nvSpPr>
              <p:cNvPr id="2148" name="Square"/>
              <p:cNvSpPr/>
              <p:nvPr/>
            </p:nvSpPr>
            <p:spPr>
              <a:xfrm>
                <a:off x="138064" y="169810"/>
                <a:ext cx="1118702" cy="1116793"/>
              </a:xfrm>
              <a:prstGeom prst="rect">
                <a:avLst/>
              </a:prstGeom>
              <a:solidFill>
                <a:schemeClr val="accent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49" name="Image" descr="Image"/>
              <p:cNvPicPr>
                <a:picLocks noChangeAspect="1"/>
              </p:cNvPicPr>
              <p:nvPr/>
            </p:nvPicPr>
            <p:blipFill>
              <a:blip r:embed="rId18">
                <a:extLst/>
              </a:blip>
              <a:stretch>
                <a:fillRect/>
              </a:stretch>
            </p:blipFill>
            <p:spPr>
              <a:xfrm>
                <a:off x="0" y="0"/>
                <a:ext cx="1380217" cy="1380217"/>
              </a:xfrm>
              <a:prstGeom prst="rect">
                <a:avLst/>
              </a:prstGeom>
              <a:ln w="12700" cap="flat">
                <a:noFill/>
                <a:miter lim="400000"/>
              </a:ln>
              <a:effectLst/>
            </p:spPr>
          </p:pic>
        </p:grpSp>
        <p:grpSp>
          <p:nvGrpSpPr>
            <p:cNvPr id="2153" name="Group"/>
            <p:cNvGrpSpPr/>
            <p:nvPr/>
          </p:nvGrpSpPr>
          <p:grpSpPr>
            <a:xfrm>
              <a:off x="4310173" y="1325668"/>
              <a:ext cx="1380217" cy="1380218"/>
              <a:chOff x="0" y="0"/>
              <a:chExt cx="1380216" cy="1380216"/>
            </a:xfrm>
          </p:grpSpPr>
          <p:sp>
            <p:nvSpPr>
              <p:cNvPr id="2151" name="Square"/>
              <p:cNvSpPr/>
              <p:nvPr/>
            </p:nvSpPr>
            <p:spPr>
              <a:xfrm>
                <a:off x="138064" y="169810"/>
                <a:ext cx="1118702" cy="1116793"/>
              </a:xfrm>
              <a:prstGeom prst="rect">
                <a:avLst/>
              </a:prstGeom>
              <a:solidFill>
                <a:schemeClr val="accent1"/>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52" name="Image" descr="Image"/>
              <p:cNvPicPr>
                <a:picLocks noChangeAspect="1"/>
              </p:cNvPicPr>
              <p:nvPr/>
            </p:nvPicPr>
            <p:blipFill>
              <a:blip r:embed="rId18">
                <a:extLst/>
              </a:blip>
              <a:stretch>
                <a:fillRect/>
              </a:stretch>
            </p:blipFill>
            <p:spPr>
              <a:xfrm>
                <a:off x="0" y="0"/>
                <a:ext cx="1380217" cy="1380217"/>
              </a:xfrm>
              <a:prstGeom prst="rect">
                <a:avLst/>
              </a:prstGeom>
              <a:ln w="12700" cap="flat">
                <a:noFill/>
                <a:miter lim="400000"/>
              </a:ln>
              <a:effectLst/>
            </p:spPr>
          </p:pic>
        </p:grpSp>
      </p:grpSp>
      <p:sp>
        <p:nvSpPr>
          <p:cNvPr id="2155" name="SUDOKU_Q"/>
          <p:cNvSpPr txBox="1"/>
          <p:nvPr>
            <p:ph type="title" idx="4294967295"/>
          </p:nvPr>
        </p:nvSpPr>
        <p:spPr>
          <a:xfrm>
            <a:off x="1453404" y="-3499046"/>
            <a:ext cx="10464801" cy="3302001"/>
          </a:xfrm>
          <a:prstGeom prst="rect">
            <a:avLst/>
          </a:prstGeom>
        </p:spPr>
        <p:txBody>
          <a:bodyPr/>
          <a:lstStyle>
            <a:lvl1pPr>
              <a:defRPr>
                <a:solidFill>
                  <a:srgbClr val="FFFFFF"/>
                </a:solidFill>
              </a:defRPr>
            </a:lvl1pPr>
          </a:lstStyle>
          <a:p>
            <a:pPr/>
            <a:r>
              <a:t>SUDOKU_Q</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189" name="Group"/>
          <p:cNvGrpSpPr/>
          <p:nvPr/>
        </p:nvGrpSpPr>
        <p:grpSpPr>
          <a:xfrm>
            <a:off x="50723" y="38098"/>
            <a:ext cx="3181541" cy="9677404"/>
            <a:chOff x="0" y="0"/>
            <a:chExt cx="3181540" cy="9677402"/>
          </a:xfrm>
        </p:grpSpPr>
        <p:sp>
          <p:nvSpPr>
            <p:cNvPr id="2159"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188" name="Group"/>
            <p:cNvGrpSpPr/>
            <p:nvPr/>
          </p:nvGrpSpPr>
          <p:grpSpPr>
            <a:xfrm>
              <a:off x="638270" y="3684023"/>
              <a:ext cx="1905001" cy="2309357"/>
              <a:chOff x="-2" y="-1"/>
              <a:chExt cx="1904999" cy="2309355"/>
            </a:xfrm>
          </p:grpSpPr>
          <p:grpSp>
            <p:nvGrpSpPr>
              <p:cNvPr id="2162" name="Group"/>
              <p:cNvGrpSpPr/>
              <p:nvPr/>
            </p:nvGrpSpPr>
            <p:grpSpPr>
              <a:xfrm>
                <a:off x="-3" y="618656"/>
                <a:ext cx="496787" cy="737610"/>
                <a:chOff x="-1" y="0"/>
                <a:chExt cx="496786" cy="737609"/>
              </a:xfrm>
            </p:grpSpPr>
            <p:pic>
              <p:nvPicPr>
                <p:cNvPr id="2160" name="Image" descr="Image"/>
                <p:cNvPicPr>
                  <a:picLocks noChangeAspect="1"/>
                </p:cNvPicPr>
                <p:nvPr/>
              </p:nvPicPr>
              <p:blipFill>
                <a:blip r:embed="rId3">
                  <a:extLst/>
                </a:blip>
                <a:stretch>
                  <a:fillRect/>
                </a:stretch>
              </p:blipFill>
              <p:spPr>
                <a:xfrm>
                  <a:off x="-2" y="226037"/>
                  <a:ext cx="496787" cy="511572"/>
                </a:xfrm>
                <a:prstGeom prst="rect">
                  <a:avLst/>
                </a:prstGeom>
                <a:ln w="12700" cap="flat">
                  <a:noFill/>
                  <a:miter lim="400000"/>
                </a:ln>
                <a:effectLst/>
              </p:spPr>
            </p:pic>
            <p:pic>
              <p:nvPicPr>
                <p:cNvPr id="2161" name="Image" descr="Image"/>
                <p:cNvPicPr>
                  <a:picLocks noChangeAspect="1"/>
                </p:cNvPicPr>
                <p:nvPr/>
              </p:nvPicPr>
              <p:blipFill>
                <a:blip r:embed="rId4">
                  <a:extLst/>
                </a:blip>
                <a:stretch>
                  <a:fillRect/>
                </a:stretch>
              </p:blipFill>
              <p:spPr>
                <a:xfrm rot="20640000">
                  <a:off x="130882" y="28747"/>
                  <a:ext cx="235020" cy="188015"/>
                </a:xfrm>
                <a:prstGeom prst="rect">
                  <a:avLst/>
                </a:prstGeom>
                <a:ln w="12700" cap="flat">
                  <a:noFill/>
                  <a:miter lim="400000"/>
                </a:ln>
                <a:effectLst/>
              </p:spPr>
            </p:pic>
          </p:grpSp>
          <p:grpSp>
            <p:nvGrpSpPr>
              <p:cNvPr id="2165" name="Group"/>
              <p:cNvGrpSpPr/>
              <p:nvPr/>
            </p:nvGrpSpPr>
            <p:grpSpPr>
              <a:xfrm>
                <a:off x="1298964" y="495220"/>
                <a:ext cx="606034" cy="786438"/>
                <a:chOff x="0" y="0"/>
                <a:chExt cx="606033" cy="786436"/>
              </a:xfrm>
            </p:grpSpPr>
            <p:pic>
              <p:nvPicPr>
                <p:cNvPr id="2163" name="Image" descr="Image"/>
                <p:cNvPicPr>
                  <a:picLocks noChangeAspect="1"/>
                </p:cNvPicPr>
                <p:nvPr/>
              </p:nvPicPr>
              <p:blipFill>
                <a:blip r:embed="rId5">
                  <a:extLst/>
                </a:blip>
                <a:stretch>
                  <a:fillRect/>
                </a:stretch>
              </p:blipFill>
              <p:spPr>
                <a:xfrm>
                  <a:off x="109257" y="220416"/>
                  <a:ext cx="496777" cy="566021"/>
                </a:xfrm>
                <a:prstGeom prst="rect">
                  <a:avLst/>
                </a:prstGeom>
                <a:ln w="12700" cap="flat">
                  <a:noFill/>
                  <a:miter lim="400000"/>
                </a:ln>
                <a:effectLst/>
              </p:spPr>
            </p:pic>
            <p:pic>
              <p:nvPicPr>
                <p:cNvPr id="2164" name="Image" descr="Image"/>
                <p:cNvPicPr>
                  <a:picLocks noChangeAspect="1"/>
                </p:cNvPicPr>
                <p:nvPr/>
              </p:nvPicPr>
              <p:blipFill>
                <a:blip r:embed="rId4">
                  <a:extLst/>
                </a:blip>
                <a:stretch>
                  <a:fillRect/>
                </a:stretch>
              </p:blipFill>
              <p:spPr>
                <a:xfrm flipH="1" rot="840000">
                  <a:off x="19251" y="25635"/>
                  <a:ext cx="235017" cy="188013"/>
                </a:xfrm>
                <a:prstGeom prst="rect">
                  <a:avLst/>
                </a:prstGeom>
                <a:ln w="12700" cap="flat">
                  <a:noFill/>
                  <a:miter lim="400000"/>
                </a:ln>
                <a:effectLst/>
              </p:spPr>
            </p:pic>
          </p:grpSp>
          <p:pic>
            <p:nvPicPr>
              <p:cNvPr id="2166" name="Image" descr="Image"/>
              <p:cNvPicPr>
                <a:picLocks noChangeAspect="1"/>
              </p:cNvPicPr>
              <p:nvPr/>
            </p:nvPicPr>
            <p:blipFill>
              <a:blip r:embed="rId6">
                <a:extLst/>
              </a:blip>
              <a:stretch>
                <a:fillRect/>
              </a:stretch>
            </p:blipFill>
            <p:spPr>
              <a:xfrm>
                <a:off x="291587" y="-2"/>
                <a:ext cx="1074326" cy="815816"/>
              </a:xfrm>
              <a:prstGeom prst="rect">
                <a:avLst/>
              </a:prstGeom>
              <a:ln w="12700" cap="flat">
                <a:noFill/>
                <a:miter lim="400000"/>
              </a:ln>
              <a:effectLst/>
            </p:spPr>
          </p:pic>
          <p:grpSp>
            <p:nvGrpSpPr>
              <p:cNvPr id="2173" name="Group"/>
              <p:cNvGrpSpPr/>
              <p:nvPr/>
            </p:nvGrpSpPr>
            <p:grpSpPr>
              <a:xfrm>
                <a:off x="145453" y="774408"/>
                <a:ext cx="642450" cy="1307412"/>
                <a:chOff x="-1" y="-2"/>
                <a:chExt cx="642449" cy="1307411"/>
              </a:xfrm>
            </p:grpSpPr>
            <p:pic>
              <p:nvPicPr>
                <p:cNvPr id="2167" name="Image" descr="Image"/>
                <p:cNvPicPr>
                  <a:picLocks noChangeAspect="1"/>
                </p:cNvPicPr>
                <p:nvPr/>
              </p:nvPicPr>
              <p:blipFill>
                <a:blip r:embed="rId7">
                  <a:extLst/>
                </a:blip>
                <a:stretch>
                  <a:fillRect/>
                </a:stretch>
              </p:blipFill>
              <p:spPr>
                <a:xfrm>
                  <a:off x="-2" y="717044"/>
                  <a:ext cx="496775" cy="590366"/>
                </a:xfrm>
                <a:prstGeom prst="rect">
                  <a:avLst/>
                </a:prstGeom>
                <a:ln w="12700" cap="flat">
                  <a:noFill/>
                  <a:miter lim="400000"/>
                </a:ln>
                <a:effectLst/>
              </p:spPr>
            </p:pic>
            <p:grpSp>
              <p:nvGrpSpPr>
                <p:cNvPr id="2172" name="Group"/>
                <p:cNvGrpSpPr/>
                <p:nvPr/>
              </p:nvGrpSpPr>
              <p:grpSpPr>
                <a:xfrm>
                  <a:off x="267987" y="-3"/>
                  <a:ext cx="374462" cy="735044"/>
                  <a:chOff x="-2" y="-1"/>
                  <a:chExt cx="374461" cy="735042"/>
                </a:xfrm>
              </p:grpSpPr>
              <p:grpSp>
                <p:nvGrpSpPr>
                  <p:cNvPr id="2170" name="Group"/>
                  <p:cNvGrpSpPr/>
                  <p:nvPr/>
                </p:nvGrpSpPr>
                <p:grpSpPr>
                  <a:xfrm>
                    <a:off x="-3" y="195617"/>
                    <a:ext cx="374463" cy="539425"/>
                    <a:chOff x="0" y="-1"/>
                    <a:chExt cx="374461" cy="539423"/>
                  </a:xfrm>
                </p:grpSpPr>
                <p:pic>
                  <p:nvPicPr>
                    <p:cNvPr id="2168" name="Image" descr="Image"/>
                    <p:cNvPicPr>
                      <a:picLocks noChangeAspect="1"/>
                    </p:cNvPicPr>
                    <p:nvPr/>
                  </p:nvPicPr>
                  <p:blipFill>
                    <a:blip r:embed="rId8">
                      <a:extLst/>
                    </a:blip>
                    <a:stretch>
                      <a:fillRect/>
                    </a:stretch>
                  </p:blipFill>
                  <p:spPr>
                    <a:xfrm rot="19980000">
                      <a:off x="28118" y="331435"/>
                      <a:ext cx="200136" cy="171927"/>
                    </a:xfrm>
                    <a:prstGeom prst="rect">
                      <a:avLst/>
                    </a:prstGeom>
                    <a:ln w="12700" cap="flat">
                      <a:noFill/>
                      <a:miter lim="400000"/>
                    </a:ln>
                    <a:effectLst/>
                  </p:spPr>
                </p:pic>
                <p:pic>
                  <p:nvPicPr>
                    <p:cNvPr id="2169" name="Image" descr="Image"/>
                    <p:cNvPicPr>
                      <a:picLocks noChangeAspect="1"/>
                    </p:cNvPicPr>
                    <p:nvPr/>
                  </p:nvPicPr>
                  <p:blipFill>
                    <a:blip r:embed="rId9">
                      <a:extLst/>
                    </a:blip>
                    <a:stretch>
                      <a:fillRect/>
                    </a:stretch>
                  </p:blipFill>
                  <p:spPr>
                    <a:xfrm rot="19380000">
                      <a:off x="51647" y="66647"/>
                      <a:ext cx="290225" cy="205410"/>
                    </a:xfrm>
                    <a:prstGeom prst="rect">
                      <a:avLst/>
                    </a:prstGeom>
                    <a:ln w="12700" cap="flat">
                      <a:noFill/>
                      <a:miter lim="400000"/>
                    </a:ln>
                    <a:effectLst/>
                  </p:spPr>
                </p:pic>
              </p:grpSp>
              <p:pic>
                <p:nvPicPr>
                  <p:cNvPr id="2171" name="Image" descr="Image"/>
                  <p:cNvPicPr>
                    <a:picLocks noChangeAspect="1"/>
                  </p:cNvPicPr>
                  <p:nvPr/>
                </p:nvPicPr>
                <p:blipFill>
                  <a:blip r:embed="rId10">
                    <a:extLst/>
                  </a:blip>
                  <a:stretch>
                    <a:fillRect/>
                  </a:stretch>
                </p:blipFill>
                <p:spPr>
                  <a:xfrm rot="21180000">
                    <a:off x="118617" y="13939"/>
                    <a:ext cx="241414" cy="206657"/>
                  </a:xfrm>
                  <a:prstGeom prst="rect">
                    <a:avLst/>
                  </a:prstGeom>
                  <a:ln w="12700" cap="flat">
                    <a:noFill/>
                    <a:miter lim="400000"/>
                  </a:ln>
                  <a:effectLst/>
                </p:spPr>
              </p:pic>
            </p:grpSp>
          </p:grpSp>
          <p:grpSp>
            <p:nvGrpSpPr>
              <p:cNvPr id="2180" name="Group"/>
              <p:cNvGrpSpPr/>
              <p:nvPr/>
            </p:nvGrpSpPr>
            <p:grpSpPr>
              <a:xfrm>
                <a:off x="1001523" y="781826"/>
                <a:ext cx="777255" cy="1320428"/>
                <a:chOff x="-2" y="-1"/>
                <a:chExt cx="777254" cy="1320426"/>
              </a:xfrm>
            </p:grpSpPr>
            <p:pic>
              <p:nvPicPr>
                <p:cNvPr id="2174" name="Image" descr="Image"/>
                <p:cNvPicPr>
                  <a:picLocks noChangeAspect="1"/>
                </p:cNvPicPr>
                <p:nvPr/>
              </p:nvPicPr>
              <p:blipFill>
                <a:blip r:embed="rId11">
                  <a:extLst/>
                </a:blip>
                <a:stretch>
                  <a:fillRect/>
                </a:stretch>
              </p:blipFill>
              <p:spPr>
                <a:xfrm>
                  <a:off x="280478" y="689188"/>
                  <a:ext cx="496775" cy="631237"/>
                </a:xfrm>
                <a:prstGeom prst="rect">
                  <a:avLst/>
                </a:prstGeom>
                <a:ln w="12700" cap="flat">
                  <a:noFill/>
                  <a:miter lim="400000"/>
                </a:ln>
                <a:effectLst/>
              </p:spPr>
            </p:pic>
            <p:grpSp>
              <p:nvGrpSpPr>
                <p:cNvPr id="2179" name="Group"/>
                <p:cNvGrpSpPr/>
                <p:nvPr/>
              </p:nvGrpSpPr>
              <p:grpSpPr>
                <a:xfrm>
                  <a:off x="-3" y="-2"/>
                  <a:ext cx="437897" cy="723269"/>
                  <a:chOff x="-1" y="0"/>
                  <a:chExt cx="437895" cy="723268"/>
                </a:xfrm>
              </p:grpSpPr>
              <p:grpSp>
                <p:nvGrpSpPr>
                  <p:cNvPr id="2177" name="Group"/>
                  <p:cNvGrpSpPr/>
                  <p:nvPr/>
                </p:nvGrpSpPr>
                <p:grpSpPr>
                  <a:xfrm>
                    <a:off x="52316" y="193624"/>
                    <a:ext cx="385579" cy="529644"/>
                    <a:chOff x="0" y="-2"/>
                    <a:chExt cx="385578" cy="529643"/>
                  </a:xfrm>
                </p:grpSpPr>
                <p:pic>
                  <p:nvPicPr>
                    <p:cNvPr id="2175" name="Image" descr="Image"/>
                    <p:cNvPicPr>
                      <a:picLocks noChangeAspect="1"/>
                    </p:cNvPicPr>
                    <p:nvPr/>
                  </p:nvPicPr>
                  <p:blipFill>
                    <a:blip r:embed="rId8">
                      <a:extLst/>
                    </a:blip>
                    <a:stretch>
                      <a:fillRect/>
                    </a:stretch>
                  </p:blipFill>
                  <p:spPr>
                    <a:xfrm flipH="1" rot="1440000">
                      <a:off x="159127" y="324445"/>
                      <a:ext cx="200138" cy="171927"/>
                    </a:xfrm>
                    <a:prstGeom prst="rect">
                      <a:avLst/>
                    </a:prstGeom>
                    <a:ln w="12700" cap="flat">
                      <a:noFill/>
                      <a:miter lim="400000"/>
                    </a:ln>
                    <a:effectLst/>
                  </p:spPr>
                </p:pic>
                <p:pic>
                  <p:nvPicPr>
                    <p:cNvPr id="2176" name="Image" descr="Image"/>
                    <p:cNvPicPr>
                      <a:picLocks noChangeAspect="1"/>
                    </p:cNvPicPr>
                    <p:nvPr/>
                  </p:nvPicPr>
                  <p:blipFill>
                    <a:blip r:embed="rId9">
                      <a:extLst/>
                    </a:blip>
                    <a:stretch>
                      <a:fillRect/>
                    </a:stretch>
                  </p:blipFill>
                  <p:spPr>
                    <a:xfrm flipH="1" rot="2040000">
                      <a:off x="32622" y="63585"/>
                      <a:ext cx="290226" cy="205410"/>
                    </a:xfrm>
                    <a:prstGeom prst="rect">
                      <a:avLst/>
                    </a:prstGeom>
                    <a:ln w="12700" cap="flat">
                      <a:noFill/>
                      <a:miter lim="400000"/>
                    </a:ln>
                    <a:effectLst/>
                  </p:spPr>
                </p:pic>
              </p:grpSp>
              <p:pic>
                <p:nvPicPr>
                  <p:cNvPr id="2178" name="Image" descr="Image"/>
                  <p:cNvPicPr>
                    <a:picLocks noChangeAspect="1"/>
                  </p:cNvPicPr>
                  <p:nvPr/>
                </p:nvPicPr>
                <p:blipFill>
                  <a:blip r:embed="rId10">
                    <a:extLst/>
                  </a:blip>
                  <a:stretch>
                    <a:fillRect/>
                  </a:stretch>
                </p:blipFill>
                <p:spPr>
                  <a:xfrm rot="240000">
                    <a:off x="6912" y="8167"/>
                    <a:ext cx="241416" cy="206657"/>
                  </a:xfrm>
                  <a:prstGeom prst="rect">
                    <a:avLst/>
                  </a:prstGeom>
                  <a:ln w="12700" cap="flat">
                    <a:noFill/>
                    <a:miter lim="400000"/>
                  </a:ln>
                  <a:effectLst/>
                </p:spPr>
              </p:pic>
            </p:grpSp>
          </p:grpSp>
          <p:grpSp>
            <p:nvGrpSpPr>
              <p:cNvPr id="2187" name="Group"/>
              <p:cNvGrpSpPr/>
              <p:nvPr/>
            </p:nvGrpSpPr>
            <p:grpSpPr>
              <a:xfrm>
                <a:off x="704116" y="874524"/>
                <a:ext cx="496776" cy="1434831"/>
                <a:chOff x="-1" y="-1"/>
                <a:chExt cx="496774" cy="1434830"/>
              </a:xfrm>
            </p:grpSpPr>
            <p:pic>
              <p:nvPicPr>
                <p:cNvPr id="2181" name="Image" descr="Image"/>
                <p:cNvPicPr>
                  <a:picLocks noChangeAspect="1"/>
                </p:cNvPicPr>
                <p:nvPr/>
              </p:nvPicPr>
              <p:blipFill>
                <a:blip r:embed="rId12">
                  <a:extLst/>
                </a:blip>
                <a:stretch>
                  <a:fillRect/>
                </a:stretch>
              </p:blipFill>
              <p:spPr>
                <a:xfrm>
                  <a:off x="-2" y="825455"/>
                  <a:ext cx="496776" cy="609374"/>
                </a:xfrm>
                <a:prstGeom prst="rect">
                  <a:avLst/>
                </a:prstGeom>
                <a:ln w="12700" cap="flat">
                  <a:noFill/>
                  <a:miter lim="400000"/>
                </a:ln>
                <a:effectLst/>
              </p:spPr>
            </p:pic>
            <p:grpSp>
              <p:nvGrpSpPr>
                <p:cNvPr id="2186" name="Group"/>
                <p:cNvGrpSpPr/>
                <p:nvPr/>
              </p:nvGrpSpPr>
              <p:grpSpPr>
                <a:xfrm>
                  <a:off x="50750" y="-2"/>
                  <a:ext cx="355132" cy="790128"/>
                  <a:chOff x="0" y="0"/>
                  <a:chExt cx="355131" cy="790127"/>
                </a:xfrm>
              </p:grpSpPr>
              <p:grpSp>
                <p:nvGrpSpPr>
                  <p:cNvPr id="2184" name="Group"/>
                  <p:cNvGrpSpPr/>
                  <p:nvPr/>
                </p:nvGrpSpPr>
                <p:grpSpPr>
                  <a:xfrm>
                    <a:off x="9700" y="226566"/>
                    <a:ext cx="345432" cy="563561"/>
                    <a:chOff x="-1" y="-2"/>
                    <a:chExt cx="345430" cy="563560"/>
                  </a:xfrm>
                </p:grpSpPr>
                <p:pic>
                  <p:nvPicPr>
                    <p:cNvPr id="2182" name="Image" descr="Image"/>
                    <p:cNvPicPr>
                      <a:picLocks noChangeAspect="1"/>
                    </p:cNvPicPr>
                    <p:nvPr/>
                  </p:nvPicPr>
                  <p:blipFill>
                    <a:blip r:embed="rId8">
                      <a:extLst/>
                    </a:blip>
                    <a:stretch>
                      <a:fillRect/>
                    </a:stretch>
                  </p:blipFill>
                  <p:spPr>
                    <a:xfrm flipH="1" rot="2340000">
                      <a:off x="88147" y="347814"/>
                      <a:ext cx="200138" cy="171927"/>
                    </a:xfrm>
                    <a:prstGeom prst="rect">
                      <a:avLst/>
                    </a:prstGeom>
                    <a:ln w="12700" cap="flat">
                      <a:noFill/>
                      <a:miter lim="400000"/>
                    </a:ln>
                    <a:effectLst/>
                  </p:spPr>
                </p:pic>
                <p:pic>
                  <p:nvPicPr>
                    <p:cNvPr id="2183" name="Image" descr="Image"/>
                    <p:cNvPicPr>
                      <a:picLocks noChangeAspect="1"/>
                    </p:cNvPicPr>
                    <p:nvPr/>
                  </p:nvPicPr>
                  <p:blipFill>
                    <a:blip r:embed="rId9">
                      <a:extLst/>
                    </a:blip>
                    <a:stretch>
                      <a:fillRect/>
                    </a:stretch>
                  </p:blipFill>
                  <p:spPr>
                    <a:xfrm flipH="1" rot="2940000">
                      <a:off x="27602" y="74189"/>
                      <a:ext cx="290224" cy="205415"/>
                    </a:xfrm>
                    <a:prstGeom prst="rect">
                      <a:avLst/>
                    </a:prstGeom>
                    <a:ln w="12700" cap="flat">
                      <a:noFill/>
                      <a:miter lim="400000"/>
                    </a:ln>
                    <a:effectLst/>
                  </p:spPr>
                </p:pic>
              </p:grpSp>
              <p:pic>
                <p:nvPicPr>
                  <p:cNvPr id="2185" name="Image" descr="Image"/>
                  <p:cNvPicPr>
                    <a:picLocks noChangeAspect="1"/>
                  </p:cNvPicPr>
                  <p:nvPr/>
                </p:nvPicPr>
                <p:blipFill>
                  <a:blip r:embed="rId10">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2360" name="Group"/>
          <p:cNvGrpSpPr/>
          <p:nvPr/>
        </p:nvGrpSpPr>
        <p:grpSpPr>
          <a:xfrm>
            <a:off x="9764081" y="35149"/>
            <a:ext cx="3187715" cy="9683302"/>
            <a:chOff x="0" y="0"/>
            <a:chExt cx="3187713" cy="9683300"/>
          </a:xfrm>
        </p:grpSpPr>
        <p:grpSp>
          <p:nvGrpSpPr>
            <p:cNvPr id="2206" name="Group"/>
            <p:cNvGrpSpPr/>
            <p:nvPr/>
          </p:nvGrpSpPr>
          <p:grpSpPr>
            <a:xfrm>
              <a:off x="1" y="8765231"/>
              <a:ext cx="3187712" cy="918070"/>
              <a:chOff x="0" y="0"/>
              <a:chExt cx="3187710" cy="918069"/>
            </a:xfrm>
          </p:grpSpPr>
          <p:sp>
            <p:nvSpPr>
              <p:cNvPr id="2190"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91" name="Image" descr="Image"/>
              <p:cNvPicPr>
                <a:picLocks noChangeAspect="1"/>
              </p:cNvPicPr>
              <p:nvPr/>
            </p:nvPicPr>
            <p:blipFill>
              <a:blip r:embed="rId7">
                <a:extLst/>
              </a:blip>
              <a:stretch>
                <a:fillRect/>
              </a:stretch>
            </p:blipFill>
            <p:spPr>
              <a:xfrm>
                <a:off x="2692559" y="343642"/>
                <a:ext cx="423600" cy="443239"/>
              </a:xfrm>
              <a:prstGeom prst="rect">
                <a:avLst/>
              </a:prstGeom>
              <a:ln w="12700" cap="flat">
                <a:noFill/>
                <a:miter lim="400000"/>
              </a:ln>
              <a:effectLst/>
            </p:spPr>
          </p:pic>
          <p:pic>
            <p:nvPicPr>
              <p:cNvPr id="2192" name="Image" descr="Image"/>
              <p:cNvPicPr>
                <a:picLocks noChangeAspect="1"/>
              </p:cNvPicPr>
              <p:nvPr/>
            </p:nvPicPr>
            <p:blipFill>
              <a:blip r:embed="rId13">
                <a:extLst/>
              </a:blip>
              <a:stretch>
                <a:fillRect/>
              </a:stretch>
            </p:blipFill>
            <p:spPr>
              <a:xfrm>
                <a:off x="2714154" y="25169"/>
                <a:ext cx="372676" cy="342087"/>
              </a:xfrm>
              <a:prstGeom prst="rect">
                <a:avLst/>
              </a:prstGeom>
              <a:ln w="12700" cap="flat">
                <a:noFill/>
                <a:miter lim="400000"/>
              </a:ln>
              <a:effectLst/>
            </p:spPr>
          </p:pic>
          <p:sp>
            <p:nvSpPr>
              <p:cNvPr id="2193"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94"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2195"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196"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97" name="Image" descr="Image"/>
              <p:cNvPicPr>
                <a:picLocks noChangeAspect="1"/>
              </p:cNvPicPr>
              <p:nvPr/>
            </p:nvPicPr>
            <p:blipFill>
              <a:blip r:embed="rId11">
                <a:extLst/>
              </a:blip>
              <a:stretch>
                <a:fillRect/>
              </a:stretch>
            </p:blipFill>
            <p:spPr>
              <a:xfrm>
                <a:off x="2028884" y="362777"/>
                <a:ext cx="387671" cy="433727"/>
              </a:xfrm>
              <a:prstGeom prst="rect">
                <a:avLst/>
              </a:prstGeom>
              <a:ln w="12700" cap="flat">
                <a:noFill/>
                <a:miter lim="400000"/>
              </a:ln>
              <a:effectLst/>
            </p:spPr>
          </p:pic>
          <p:pic>
            <p:nvPicPr>
              <p:cNvPr id="2198" name="Image" descr="Image"/>
              <p:cNvPicPr>
                <a:picLocks noChangeAspect="1"/>
              </p:cNvPicPr>
              <p:nvPr/>
            </p:nvPicPr>
            <p:blipFill>
              <a:blip r:embed="rId13">
                <a:extLst/>
              </a:blip>
              <a:stretch>
                <a:fillRect/>
              </a:stretch>
            </p:blipFill>
            <p:spPr>
              <a:xfrm>
                <a:off x="2028884" y="26358"/>
                <a:ext cx="387671" cy="355851"/>
              </a:xfrm>
              <a:prstGeom prst="rect">
                <a:avLst/>
              </a:prstGeom>
              <a:ln w="12700" cap="flat">
                <a:noFill/>
                <a:miter lim="400000"/>
              </a:ln>
              <a:effectLst/>
            </p:spPr>
          </p:pic>
          <p:sp>
            <p:nvSpPr>
              <p:cNvPr id="2199"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00" name="Image" descr="Image"/>
              <p:cNvPicPr>
                <a:picLocks noChangeAspect="1"/>
              </p:cNvPicPr>
              <p:nvPr/>
            </p:nvPicPr>
            <p:blipFill>
              <a:blip r:embed="rId5">
                <a:extLst/>
              </a:blip>
              <a:stretch>
                <a:fillRect/>
              </a:stretch>
            </p:blipFill>
            <p:spPr>
              <a:xfrm>
                <a:off x="1381366" y="439578"/>
                <a:ext cx="424983" cy="426347"/>
              </a:xfrm>
              <a:prstGeom prst="rect">
                <a:avLst/>
              </a:prstGeom>
              <a:ln w="12700" cap="flat">
                <a:noFill/>
                <a:miter lim="400000"/>
              </a:ln>
              <a:effectLst/>
            </p:spPr>
          </p:pic>
          <p:pic>
            <p:nvPicPr>
              <p:cNvPr id="2201" name="Image" descr="Image"/>
              <p:cNvPicPr>
                <a:picLocks noChangeAspect="1"/>
              </p:cNvPicPr>
              <p:nvPr/>
            </p:nvPicPr>
            <p:blipFill>
              <a:blip r:embed="rId13">
                <a:extLst/>
              </a:blip>
              <a:stretch>
                <a:fillRect/>
              </a:stretch>
            </p:blipFill>
            <p:spPr>
              <a:xfrm>
                <a:off x="1403320" y="85984"/>
                <a:ext cx="381076" cy="349799"/>
              </a:xfrm>
              <a:prstGeom prst="rect">
                <a:avLst/>
              </a:prstGeom>
              <a:ln w="12700" cap="flat">
                <a:noFill/>
                <a:miter lim="400000"/>
              </a:ln>
              <a:effectLst/>
            </p:spPr>
          </p:pic>
          <p:sp>
            <p:nvSpPr>
              <p:cNvPr id="2202"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205" name="Group"/>
              <p:cNvGrpSpPr/>
              <p:nvPr/>
            </p:nvGrpSpPr>
            <p:grpSpPr>
              <a:xfrm>
                <a:off x="696689" y="58737"/>
                <a:ext cx="477736" cy="745228"/>
                <a:chOff x="0" y="0"/>
                <a:chExt cx="477734" cy="745227"/>
              </a:xfrm>
            </p:grpSpPr>
            <p:pic>
              <p:nvPicPr>
                <p:cNvPr id="2203" name="Image" descr="Image"/>
                <p:cNvPicPr>
                  <a:picLocks noChangeAspect="1"/>
                </p:cNvPicPr>
                <p:nvPr/>
              </p:nvPicPr>
              <p:blipFill>
                <a:blip r:embed="rId3">
                  <a:extLst/>
                </a:blip>
                <a:stretch>
                  <a:fillRect/>
                </a:stretch>
              </p:blipFill>
              <p:spPr>
                <a:xfrm>
                  <a:off x="0" y="330622"/>
                  <a:ext cx="457275" cy="414605"/>
                </a:xfrm>
                <a:prstGeom prst="rect">
                  <a:avLst/>
                </a:prstGeom>
                <a:ln w="12700" cap="flat">
                  <a:noFill/>
                  <a:miter lim="400000"/>
                </a:ln>
                <a:effectLst/>
              </p:spPr>
            </p:pic>
            <p:pic>
              <p:nvPicPr>
                <p:cNvPr id="2204" name="Image" descr="Image"/>
                <p:cNvPicPr>
                  <a:picLocks noChangeAspect="1"/>
                </p:cNvPicPr>
                <p:nvPr/>
              </p:nvPicPr>
              <p:blipFill>
                <a:blip r:embed="rId13">
                  <a:extLst/>
                </a:blip>
                <a:stretch>
                  <a:fillRect/>
                </a:stretch>
              </p:blipFill>
              <p:spPr>
                <a:xfrm>
                  <a:off x="96914" y="-1"/>
                  <a:ext cx="380821" cy="349563"/>
                </a:xfrm>
                <a:prstGeom prst="rect">
                  <a:avLst/>
                </a:prstGeom>
                <a:ln w="12700" cap="flat">
                  <a:noFill/>
                  <a:miter lim="400000"/>
                </a:ln>
                <a:effectLst/>
              </p:spPr>
            </p:pic>
          </p:grpSp>
        </p:grpSp>
        <p:grpSp>
          <p:nvGrpSpPr>
            <p:cNvPr id="2223" name="Group"/>
            <p:cNvGrpSpPr/>
            <p:nvPr/>
          </p:nvGrpSpPr>
          <p:grpSpPr>
            <a:xfrm>
              <a:off x="0" y="7790249"/>
              <a:ext cx="3187714" cy="918073"/>
              <a:chOff x="0" y="0"/>
              <a:chExt cx="3187713" cy="918071"/>
            </a:xfrm>
          </p:grpSpPr>
          <p:sp>
            <p:nvSpPr>
              <p:cNvPr id="2207"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08" name="Image" descr="Image"/>
              <p:cNvPicPr>
                <a:picLocks noChangeAspect="1"/>
              </p:cNvPicPr>
              <p:nvPr/>
            </p:nvPicPr>
            <p:blipFill>
              <a:blip r:embed="rId7">
                <a:extLst/>
              </a:blip>
              <a:stretch>
                <a:fillRect/>
              </a:stretch>
            </p:blipFill>
            <p:spPr>
              <a:xfrm>
                <a:off x="2692563" y="343643"/>
                <a:ext cx="423600" cy="443238"/>
              </a:xfrm>
              <a:prstGeom prst="rect">
                <a:avLst/>
              </a:prstGeom>
              <a:ln w="12700" cap="flat">
                <a:noFill/>
                <a:miter lim="400000"/>
              </a:ln>
              <a:effectLst/>
            </p:spPr>
          </p:pic>
          <p:pic>
            <p:nvPicPr>
              <p:cNvPr id="2209" name="Image" descr="Image"/>
              <p:cNvPicPr>
                <a:picLocks noChangeAspect="1"/>
              </p:cNvPicPr>
              <p:nvPr/>
            </p:nvPicPr>
            <p:blipFill>
              <a:blip r:embed="rId13">
                <a:extLst/>
              </a:blip>
              <a:stretch>
                <a:fillRect/>
              </a:stretch>
            </p:blipFill>
            <p:spPr>
              <a:xfrm>
                <a:off x="2714157" y="25169"/>
                <a:ext cx="372678" cy="342088"/>
              </a:xfrm>
              <a:prstGeom prst="rect">
                <a:avLst/>
              </a:prstGeom>
              <a:ln w="12700" cap="flat">
                <a:noFill/>
                <a:miter lim="400000"/>
              </a:ln>
              <a:effectLst/>
            </p:spPr>
          </p:pic>
          <p:sp>
            <p:nvSpPr>
              <p:cNvPr id="2210"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11" name="Image" descr="Image"/>
              <p:cNvPicPr>
                <a:picLocks noChangeAspect="1"/>
              </p:cNvPicPr>
              <p:nvPr/>
            </p:nvPicPr>
            <p:blipFill>
              <a:blip r:embed="rId12">
                <a:extLst/>
              </a:blip>
              <a:stretch>
                <a:fillRect/>
              </a:stretch>
            </p:blipFill>
            <p:spPr>
              <a:xfrm>
                <a:off x="84994" y="441732"/>
                <a:ext cx="393128" cy="424598"/>
              </a:xfrm>
              <a:prstGeom prst="rect">
                <a:avLst/>
              </a:prstGeom>
              <a:ln w="12700" cap="flat">
                <a:noFill/>
                <a:miter lim="400000"/>
              </a:ln>
              <a:effectLst/>
            </p:spPr>
          </p:pic>
          <p:pic>
            <p:nvPicPr>
              <p:cNvPr id="2212"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213"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14" name="Image" descr="Image"/>
              <p:cNvPicPr>
                <a:picLocks noChangeAspect="1"/>
              </p:cNvPicPr>
              <p:nvPr/>
            </p:nvPicPr>
            <p:blipFill>
              <a:blip r:embed="rId11">
                <a:extLst/>
              </a:blip>
              <a:stretch>
                <a:fillRect/>
              </a:stretch>
            </p:blipFill>
            <p:spPr>
              <a:xfrm>
                <a:off x="2028887" y="362778"/>
                <a:ext cx="387671" cy="433726"/>
              </a:xfrm>
              <a:prstGeom prst="rect">
                <a:avLst/>
              </a:prstGeom>
              <a:ln w="12700" cap="flat">
                <a:noFill/>
                <a:miter lim="400000"/>
              </a:ln>
              <a:effectLst/>
            </p:spPr>
          </p:pic>
          <p:pic>
            <p:nvPicPr>
              <p:cNvPr id="2215" name="Image" descr="Image"/>
              <p:cNvPicPr>
                <a:picLocks noChangeAspect="1"/>
              </p:cNvPicPr>
              <p:nvPr/>
            </p:nvPicPr>
            <p:blipFill>
              <a:blip r:embed="rId13">
                <a:extLst/>
              </a:blip>
              <a:stretch>
                <a:fillRect/>
              </a:stretch>
            </p:blipFill>
            <p:spPr>
              <a:xfrm>
                <a:off x="2028887" y="26358"/>
                <a:ext cx="387671" cy="355852"/>
              </a:xfrm>
              <a:prstGeom prst="rect">
                <a:avLst/>
              </a:prstGeom>
              <a:ln w="12700" cap="flat">
                <a:noFill/>
                <a:miter lim="400000"/>
              </a:ln>
              <a:effectLst/>
            </p:spPr>
          </p:pic>
          <p:sp>
            <p:nvSpPr>
              <p:cNvPr id="2216"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17"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218"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2219"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222" name="Group"/>
              <p:cNvGrpSpPr/>
              <p:nvPr/>
            </p:nvGrpSpPr>
            <p:grpSpPr>
              <a:xfrm>
                <a:off x="696690" y="58737"/>
                <a:ext cx="477737" cy="745229"/>
                <a:chOff x="-1" y="-1"/>
                <a:chExt cx="477735" cy="745228"/>
              </a:xfrm>
            </p:grpSpPr>
            <p:pic>
              <p:nvPicPr>
                <p:cNvPr id="2220" name="Image" descr="Image"/>
                <p:cNvPicPr>
                  <a:picLocks noChangeAspect="1"/>
                </p:cNvPicPr>
                <p:nvPr/>
              </p:nvPicPr>
              <p:blipFill>
                <a:blip r:embed="rId3">
                  <a:extLst/>
                </a:blip>
                <a:stretch>
                  <a:fillRect/>
                </a:stretch>
              </p:blipFill>
              <p:spPr>
                <a:xfrm>
                  <a:off x="-2" y="330623"/>
                  <a:ext cx="457278" cy="414605"/>
                </a:xfrm>
                <a:prstGeom prst="rect">
                  <a:avLst/>
                </a:prstGeom>
                <a:ln w="12700" cap="flat">
                  <a:noFill/>
                  <a:miter lim="400000"/>
                </a:ln>
                <a:effectLst/>
              </p:spPr>
            </p:pic>
            <p:pic>
              <p:nvPicPr>
                <p:cNvPr id="2221" name="Image" descr="Image"/>
                <p:cNvPicPr>
                  <a:picLocks noChangeAspect="1"/>
                </p:cNvPicPr>
                <p:nvPr/>
              </p:nvPicPr>
              <p:blipFill>
                <a:blip r:embed="rId13">
                  <a:extLst/>
                </a:blip>
                <a:stretch>
                  <a:fillRect/>
                </a:stretch>
              </p:blipFill>
              <p:spPr>
                <a:xfrm>
                  <a:off x="96914" y="-2"/>
                  <a:ext cx="380821" cy="349565"/>
                </a:xfrm>
                <a:prstGeom prst="rect">
                  <a:avLst/>
                </a:prstGeom>
                <a:ln w="12700" cap="flat">
                  <a:noFill/>
                  <a:miter lim="400000"/>
                </a:ln>
                <a:effectLst/>
              </p:spPr>
            </p:pic>
          </p:grpSp>
        </p:grpSp>
        <p:grpSp>
          <p:nvGrpSpPr>
            <p:cNvPr id="2240" name="Group"/>
            <p:cNvGrpSpPr/>
            <p:nvPr/>
          </p:nvGrpSpPr>
          <p:grpSpPr>
            <a:xfrm>
              <a:off x="0" y="6815266"/>
              <a:ext cx="3187714" cy="918071"/>
              <a:chOff x="0" y="0"/>
              <a:chExt cx="3187713" cy="918070"/>
            </a:xfrm>
          </p:grpSpPr>
          <p:sp>
            <p:nvSpPr>
              <p:cNvPr id="2224"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25"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2226"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227"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28"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2229"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230"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31"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232"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2233"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34" name="Image" descr="Image"/>
              <p:cNvPicPr>
                <a:picLocks noChangeAspect="1"/>
              </p:cNvPicPr>
              <p:nvPr/>
            </p:nvPicPr>
            <p:blipFill>
              <a:blip r:embed="rId5">
                <a:extLst/>
              </a:blip>
              <a:stretch>
                <a:fillRect/>
              </a:stretch>
            </p:blipFill>
            <p:spPr>
              <a:xfrm>
                <a:off x="1381368" y="439578"/>
                <a:ext cx="424984" cy="426347"/>
              </a:xfrm>
              <a:prstGeom prst="rect">
                <a:avLst/>
              </a:prstGeom>
              <a:ln w="12700" cap="flat">
                <a:noFill/>
                <a:miter lim="400000"/>
              </a:ln>
              <a:effectLst/>
            </p:spPr>
          </p:pic>
          <p:pic>
            <p:nvPicPr>
              <p:cNvPr id="2235"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2236"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239" name="Group"/>
              <p:cNvGrpSpPr/>
              <p:nvPr/>
            </p:nvGrpSpPr>
            <p:grpSpPr>
              <a:xfrm>
                <a:off x="696690" y="58736"/>
                <a:ext cx="477737" cy="745229"/>
                <a:chOff x="-1" y="-1"/>
                <a:chExt cx="477735" cy="745227"/>
              </a:xfrm>
            </p:grpSpPr>
            <p:pic>
              <p:nvPicPr>
                <p:cNvPr id="2237"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238"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257" name="Group"/>
            <p:cNvGrpSpPr/>
            <p:nvPr/>
          </p:nvGrpSpPr>
          <p:grpSpPr>
            <a:xfrm>
              <a:off x="0" y="5840283"/>
              <a:ext cx="3187714" cy="918071"/>
              <a:chOff x="0" y="0"/>
              <a:chExt cx="3187713" cy="918070"/>
            </a:xfrm>
          </p:grpSpPr>
          <p:sp>
            <p:nvSpPr>
              <p:cNvPr id="2241"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42" name="Image" descr="Image"/>
              <p:cNvPicPr>
                <a:picLocks noChangeAspect="1"/>
              </p:cNvPicPr>
              <p:nvPr/>
            </p:nvPicPr>
            <p:blipFill>
              <a:blip r:embed="rId7">
                <a:extLst/>
              </a:blip>
              <a:stretch>
                <a:fillRect/>
              </a:stretch>
            </p:blipFill>
            <p:spPr>
              <a:xfrm>
                <a:off x="2692563" y="343642"/>
                <a:ext cx="423600" cy="443240"/>
              </a:xfrm>
              <a:prstGeom prst="rect">
                <a:avLst/>
              </a:prstGeom>
              <a:ln w="12700" cap="flat">
                <a:noFill/>
                <a:miter lim="400000"/>
              </a:ln>
              <a:effectLst/>
            </p:spPr>
          </p:pic>
          <p:pic>
            <p:nvPicPr>
              <p:cNvPr id="2243"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244"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45"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2246"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2247"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48"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249" name="Image" descr="Image"/>
              <p:cNvPicPr>
                <a:picLocks noChangeAspect="1"/>
              </p:cNvPicPr>
              <p:nvPr/>
            </p:nvPicPr>
            <p:blipFill>
              <a:blip r:embed="rId13">
                <a:extLst/>
              </a:blip>
              <a:stretch>
                <a:fillRect/>
              </a:stretch>
            </p:blipFill>
            <p:spPr>
              <a:xfrm>
                <a:off x="2028887" y="26359"/>
                <a:ext cx="387671" cy="355851"/>
              </a:xfrm>
              <a:prstGeom prst="rect">
                <a:avLst/>
              </a:prstGeom>
              <a:ln w="12700" cap="flat">
                <a:noFill/>
                <a:miter lim="400000"/>
              </a:ln>
              <a:effectLst/>
            </p:spPr>
          </p:pic>
          <p:sp>
            <p:nvSpPr>
              <p:cNvPr id="2250"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51"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252"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2253"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256" name="Group"/>
              <p:cNvGrpSpPr/>
              <p:nvPr/>
            </p:nvGrpSpPr>
            <p:grpSpPr>
              <a:xfrm>
                <a:off x="696690" y="58737"/>
                <a:ext cx="477737" cy="745229"/>
                <a:chOff x="-1" y="-1"/>
                <a:chExt cx="477735" cy="745227"/>
              </a:xfrm>
            </p:grpSpPr>
            <p:pic>
              <p:nvPicPr>
                <p:cNvPr id="2254"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255"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274" name="Group"/>
            <p:cNvGrpSpPr/>
            <p:nvPr/>
          </p:nvGrpSpPr>
          <p:grpSpPr>
            <a:xfrm>
              <a:off x="0" y="4865302"/>
              <a:ext cx="3187714" cy="918071"/>
              <a:chOff x="0" y="0"/>
              <a:chExt cx="3187713" cy="918070"/>
            </a:xfrm>
          </p:grpSpPr>
          <p:sp>
            <p:nvSpPr>
              <p:cNvPr id="2258"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59"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2260"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261"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62"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2263"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2264"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65"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266"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2267"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68"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269"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2270"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273" name="Group"/>
              <p:cNvGrpSpPr/>
              <p:nvPr/>
            </p:nvGrpSpPr>
            <p:grpSpPr>
              <a:xfrm>
                <a:off x="696690" y="58737"/>
                <a:ext cx="477737" cy="745229"/>
                <a:chOff x="-1" y="-1"/>
                <a:chExt cx="477735" cy="745227"/>
              </a:xfrm>
            </p:grpSpPr>
            <p:pic>
              <p:nvPicPr>
                <p:cNvPr id="2271"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272"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291" name="Group"/>
            <p:cNvGrpSpPr/>
            <p:nvPr/>
          </p:nvGrpSpPr>
          <p:grpSpPr>
            <a:xfrm>
              <a:off x="1948" y="3895168"/>
              <a:ext cx="3183816" cy="916949"/>
              <a:chOff x="0" y="0"/>
              <a:chExt cx="3183814" cy="916948"/>
            </a:xfrm>
          </p:grpSpPr>
          <p:sp>
            <p:nvSpPr>
              <p:cNvPr id="2275"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76" name="Image" descr="Image"/>
              <p:cNvPicPr>
                <a:picLocks noChangeAspect="1"/>
              </p:cNvPicPr>
              <p:nvPr/>
            </p:nvPicPr>
            <p:blipFill>
              <a:blip r:embed="rId7">
                <a:extLst/>
              </a:blip>
              <a:stretch>
                <a:fillRect/>
              </a:stretch>
            </p:blipFill>
            <p:spPr>
              <a:xfrm>
                <a:off x="2689269" y="343223"/>
                <a:ext cx="423082" cy="442697"/>
              </a:xfrm>
              <a:prstGeom prst="rect">
                <a:avLst/>
              </a:prstGeom>
              <a:ln w="12700" cap="flat">
                <a:noFill/>
                <a:miter lim="400000"/>
              </a:ln>
              <a:effectLst/>
            </p:spPr>
          </p:pic>
          <p:pic>
            <p:nvPicPr>
              <p:cNvPr id="2277" name="Image" descr="Image"/>
              <p:cNvPicPr>
                <a:picLocks noChangeAspect="1"/>
              </p:cNvPicPr>
              <p:nvPr/>
            </p:nvPicPr>
            <p:blipFill>
              <a:blip r:embed="rId13">
                <a:extLst/>
              </a:blip>
              <a:stretch>
                <a:fillRect/>
              </a:stretch>
            </p:blipFill>
            <p:spPr>
              <a:xfrm>
                <a:off x="2710837" y="25138"/>
                <a:ext cx="372222" cy="341671"/>
              </a:xfrm>
              <a:prstGeom prst="rect">
                <a:avLst/>
              </a:prstGeom>
              <a:ln w="12700" cap="flat">
                <a:noFill/>
                <a:miter lim="400000"/>
              </a:ln>
              <a:effectLst/>
            </p:spPr>
          </p:pic>
          <p:sp>
            <p:nvSpPr>
              <p:cNvPr id="2278"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79" name="Image" descr="Image"/>
              <p:cNvPicPr>
                <a:picLocks noChangeAspect="1"/>
              </p:cNvPicPr>
              <p:nvPr/>
            </p:nvPicPr>
            <p:blipFill>
              <a:blip r:embed="rId12">
                <a:extLst/>
              </a:blip>
              <a:stretch>
                <a:fillRect/>
              </a:stretch>
            </p:blipFill>
            <p:spPr>
              <a:xfrm>
                <a:off x="84890" y="441193"/>
                <a:ext cx="392648" cy="424079"/>
              </a:xfrm>
              <a:prstGeom prst="rect">
                <a:avLst/>
              </a:prstGeom>
              <a:ln w="12700" cap="flat">
                <a:noFill/>
                <a:miter lim="400000"/>
              </a:ln>
              <a:effectLst/>
            </p:spPr>
          </p:pic>
          <p:pic>
            <p:nvPicPr>
              <p:cNvPr id="2280" name="Image" descr="Image"/>
              <p:cNvPicPr>
                <a:picLocks noChangeAspect="1"/>
              </p:cNvPicPr>
              <p:nvPr/>
            </p:nvPicPr>
            <p:blipFill>
              <a:blip r:embed="rId13">
                <a:extLst/>
              </a:blip>
              <a:stretch>
                <a:fillRect/>
              </a:stretch>
            </p:blipFill>
            <p:spPr>
              <a:xfrm>
                <a:off x="116707" y="104700"/>
                <a:ext cx="392648" cy="360420"/>
              </a:xfrm>
              <a:prstGeom prst="rect">
                <a:avLst/>
              </a:prstGeom>
              <a:ln w="12700" cap="flat">
                <a:noFill/>
                <a:miter lim="400000"/>
              </a:ln>
              <a:effectLst/>
            </p:spPr>
          </p:pic>
          <p:sp>
            <p:nvSpPr>
              <p:cNvPr id="2281"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82" name="Image" descr="Image"/>
              <p:cNvPicPr>
                <a:picLocks noChangeAspect="1"/>
              </p:cNvPicPr>
              <p:nvPr/>
            </p:nvPicPr>
            <p:blipFill>
              <a:blip r:embed="rId11">
                <a:extLst/>
              </a:blip>
              <a:stretch>
                <a:fillRect/>
              </a:stretch>
            </p:blipFill>
            <p:spPr>
              <a:xfrm>
                <a:off x="2026407" y="362336"/>
                <a:ext cx="387197" cy="433196"/>
              </a:xfrm>
              <a:prstGeom prst="rect">
                <a:avLst/>
              </a:prstGeom>
              <a:ln w="12700" cap="flat">
                <a:noFill/>
                <a:miter lim="400000"/>
              </a:ln>
              <a:effectLst/>
            </p:spPr>
          </p:pic>
          <p:pic>
            <p:nvPicPr>
              <p:cNvPr id="2283" name="Image" descr="Image"/>
              <p:cNvPicPr>
                <a:picLocks noChangeAspect="1"/>
              </p:cNvPicPr>
              <p:nvPr/>
            </p:nvPicPr>
            <p:blipFill>
              <a:blip r:embed="rId13">
                <a:extLst/>
              </a:blip>
              <a:stretch>
                <a:fillRect/>
              </a:stretch>
            </p:blipFill>
            <p:spPr>
              <a:xfrm>
                <a:off x="2026407" y="26327"/>
                <a:ext cx="387197" cy="355417"/>
              </a:xfrm>
              <a:prstGeom prst="rect">
                <a:avLst/>
              </a:prstGeom>
              <a:ln w="12700" cap="flat">
                <a:noFill/>
                <a:miter lim="400000"/>
              </a:ln>
              <a:effectLst/>
            </p:spPr>
          </p:pic>
          <p:sp>
            <p:nvSpPr>
              <p:cNvPr id="2284"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85" name="Image" descr="Image"/>
              <p:cNvPicPr>
                <a:picLocks noChangeAspect="1"/>
              </p:cNvPicPr>
              <p:nvPr/>
            </p:nvPicPr>
            <p:blipFill>
              <a:blip r:embed="rId5">
                <a:extLst/>
              </a:blip>
              <a:stretch>
                <a:fillRect/>
              </a:stretch>
            </p:blipFill>
            <p:spPr>
              <a:xfrm>
                <a:off x="1379678" y="439042"/>
                <a:ext cx="424464" cy="425826"/>
              </a:xfrm>
              <a:prstGeom prst="rect">
                <a:avLst/>
              </a:prstGeom>
              <a:ln w="12700" cap="flat">
                <a:noFill/>
                <a:miter lim="400000"/>
              </a:ln>
              <a:effectLst/>
            </p:spPr>
          </p:pic>
          <p:pic>
            <p:nvPicPr>
              <p:cNvPr id="2286" name="Image" descr="Image"/>
              <p:cNvPicPr>
                <a:picLocks noChangeAspect="1"/>
              </p:cNvPicPr>
              <p:nvPr/>
            </p:nvPicPr>
            <p:blipFill>
              <a:blip r:embed="rId13">
                <a:extLst/>
              </a:blip>
              <a:stretch>
                <a:fillRect/>
              </a:stretch>
            </p:blipFill>
            <p:spPr>
              <a:xfrm>
                <a:off x="1401605" y="85881"/>
                <a:ext cx="380609" cy="349371"/>
              </a:xfrm>
              <a:prstGeom prst="rect">
                <a:avLst/>
              </a:prstGeom>
              <a:ln w="12700" cap="flat">
                <a:noFill/>
                <a:miter lim="400000"/>
              </a:ln>
              <a:effectLst/>
            </p:spPr>
          </p:pic>
          <p:sp>
            <p:nvSpPr>
              <p:cNvPr id="2287"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290" name="Group"/>
              <p:cNvGrpSpPr/>
              <p:nvPr/>
            </p:nvGrpSpPr>
            <p:grpSpPr>
              <a:xfrm>
                <a:off x="695836" y="58668"/>
                <a:ext cx="477155" cy="744317"/>
                <a:chOff x="0" y="0"/>
                <a:chExt cx="477153" cy="744315"/>
              </a:xfrm>
            </p:grpSpPr>
            <p:pic>
              <p:nvPicPr>
                <p:cNvPr id="2288" name="Image" descr="Image"/>
                <p:cNvPicPr>
                  <a:picLocks noChangeAspect="1"/>
                </p:cNvPicPr>
                <p:nvPr/>
              </p:nvPicPr>
              <p:blipFill>
                <a:blip r:embed="rId3">
                  <a:extLst/>
                </a:blip>
                <a:stretch>
                  <a:fillRect/>
                </a:stretch>
              </p:blipFill>
              <p:spPr>
                <a:xfrm>
                  <a:off x="-1" y="330218"/>
                  <a:ext cx="456721" cy="414098"/>
                </a:xfrm>
                <a:prstGeom prst="rect">
                  <a:avLst/>
                </a:prstGeom>
                <a:ln w="12700" cap="flat">
                  <a:noFill/>
                  <a:miter lim="400000"/>
                </a:ln>
                <a:effectLst/>
              </p:spPr>
            </p:pic>
            <p:pic>
              <p:nvPicPr>
                <p:cNvPr id="2289" name="Image" descr="Image"/>
                <p:cNvPicPr>
                  <a:picLocks noChangeAspect="1"/>
                </p:cNvPicPr>
                <p:nvPr/>
              </p:nvPicPr>
              <p:blipFill>
                <a:blip r:embed="rId13">
                  <a:extLst/>
                </a:blip>
                <a:stretch>
                  <a:fillRect/>
                </a:stretch>
              </p:blipFill>
              <p:spPr>
                <a:xfrm>
                  <a:off x="96796" y="0"/>
                  <a:ext cx="380357" cy="349135"/>
                </a:xfrm>
                <a:prstGeom prst="rect">
                  <a:avLst/>
                </a:prstGeom>
                <a:ln w="12700" cap="flat">
                  <a:noFill/>
                  <a:miter lim="400000"/>
                </a:ln>
                <a:effectLst/>
              </p:spPr>
            </p:pic>
          </p:grpSp>
        </p:grpSp>
        <p:grpSp>
          <p:nvGrpSpPr>
            <p:cNvPr id="2308" name="Group"/>
            <p:cNvGrpSpPr/>
            <p:nvPr/>
          </p:nvGrpSpPr>
          <p:grpSpPr>
            <a:xfrm>
              <a:off x="1946" y="2921376"/>
              <a:ext cx="3183820" cy="916951"/>
              <a:chOff x="0" y="0"/>
              <a:chExt cx="3183818" cy="916950"/>
            </a:xfrm>
          </p:grpSpPr>
          <p:sp>
            <p:nvSpPr>
              <p:cNvPr id="2292"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93"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294"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295"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96" name="Image" descr="Image"/>
              <p:cNvPicPr>
                <a:picLocks noChangeAspect="1"/>
              </p:cNvPicPr>
              <p:nvPr/>
            </p:nvPicPr>
            <p:blipFill>
              <a:blip r:embed="rId12">
                <a:extLst/>
              </a:blip>
              <a:stretch>
                <a:fillRect/>
              </a:stretch>
            </p:blipFill>
            <p:spPr>
              <a:xfrm>
                <a:off x="84891" y="441194"/>
                <a:ext cx="392647" cy="424081"/>
              </a:xfrm>
              <a:prstGeom prst="rect">
                <a:avLst/>
              </a:prstGeom>
              <a:ln w="12700" cap="flat">
                <a:noFill/>
                <a:miter lim="400000"/>
              </a:ln>
              <a:effectLst/>
            </p:spPr>
          </p:pic>
          <p:pic>
            <p:nvPicPr>
              <p:cNvPr id="2297"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298"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99" name="Image" descr="Image"/>
              <p:cNvPicPr>
                <a:picLocks noChangeAspect="1"/>
              </p:cNvPicPr>
              <p:nvPr/>
            </p:nvPicPr>
            <p:blipFill>
              <a:blip r:embed="rId11">
                <a:extLst/>
              </a:blip>
              <a:stretch>
                <a:fillRect/>
              </a:stretch>
            </p:blipFill>
            <p:spPr>
              <a:xfrm>
                <a:off x="2026409" y="362336"/>
                <a:ext cx="387197" cy="433200"/>
              </a:xfrm>
              <a:prstGeom prst="rect">
                <a:avLst/>
              </a:prstGeom>
              <a:ln w="12700" cap="flat">
                <a:noFill/>
                <a:miter lim="400000"/>
              </a:ln>
              <a:effectLst/>
            </p:spPr>
          </p:pic>
          <p:pic>
            <p:nvPicPr>
              <p:cNvPr id="2300"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301"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02"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303"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304"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307" name="Group"/>
              <p:cNvGrpSpPr/>
              <p:nvPr/>
            </p:nvGrpSpPr>
            <p:grpSpPr>
              <a:xfrm>
                <a:off x="695839" y="58667"/>
                <a:ext cx="477154" cy="744319"/>
                <a:chOff x="0" y="0"/>
                <a:chExt cx="477152" cy="744318"/>
              </a:xfrm>
            </p:grpSpPr>
            <p:pic>
              <p:nvPicPr>
                <p:cNvPr id="2305"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306"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325" name="Group"/>
            <p:cNvGrpSpPr/>
            <p:nvPr/>
          </p:nvGrpSpPr>
          <p:grpSpPr>
            <a:xfrm>
              <a:off x="1946" y="1947584"/>
              <a:ext cx="3183820" cy="916951"/>
              <a:chOff x="0" y="0"/>
              <a:chExt cx="3183818" cy="916950"/>
            </a:xfrm>
          </p:grpSpPr>
          <p:sp>
            <p:nvSpPr>
              <p:cNvPr id="2309"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10"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311"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312"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13"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314"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315"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16"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2317"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318"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19"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320"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321"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324" name="Group"/>
              <p:cNvGrpSpPr/>
              <p:nvPr/>
            </p:nvGrpSpPr>
            <p:grpSpPr>
              <a:xfrm>
                <a:off x="695839" y="58667"/>
                <a:ext cx="477154" cy="744319"/>
                <a:chOff x="0" y="0"/>
                <a:chExt cx="477152" cy="744318"/>
              </a:xfrm>
            </p:grpSpPr>
            <p:pic>
              <p:nvPicPr>
                <p:cNvPr id="2322"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323"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342" name="Group"/>
            <p:cNvGrpSpPr/>
            <p:nvPr/>
          </p:nvGrpSpPr>
          <p:grpSpPr>
            <a:xfrm>
              <a:off x="1946" y="973792"/>
              <a:ext cx="3183820" cy="916951"/>
              <a:chOff x="0" y="0"/>
              <a:chExt cx="3183818" cy="916950"/>
            </a:xfrm>
          </p:grpSpPr>
          <p:sp>
            <p:nvSpPr>
              <p:cNvPr id="2326"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27"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328"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329"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30"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331"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332"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33"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2334"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335"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36"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337"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338"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341" name="Group"/>
              <p:cNvGrpSpPr/>
              <p:nvPr/>
            </p:nvGrpSpPr>
            <p:grpSpPr>
              <a:xfrm>
                <a:off x="695839" y="58667"/>
                <a:ext cx="477154" cy="744319"/>
                <a:chOff x="0" y="0"/>
                <a:chExt cx="477152" cy="744318"/>
              </a:xfrm>
            </p:grpSpPr>
            <p:pic>
              <p:nvPicPr>
                <p:cNvPr id="2339"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340"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359" name="Group"/>
            <p:cNvGrpSpPr/>
            <p:nvPr/>
          </p:nvGrpSpPr>
          <p:grpSpPr>
            <a:xfrm>
              <a:off x="1946" y="-1"/>
              <a:ext cx="3183820" cy="916952"/>
              <a:chOff x="0" y="0"/>
              <a:chExt cx="3183818" cy="916950"/>
            </a:xfrm>
          </p:grpSpPr>
          <p:sp>
            <p:nvSpPr>
              <p:cNvPr id="2343"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44" name="Image" descr="Image"/>
              <p:cNvPicPr>
                <a:picLocks noChangeAspect="1"/>
              </p:cNvPicPr>
              <p:nvPr/>
            </p:nvPicPr>
            <p:blipFill>
              <a:blip r:embed="rId7">
                <a:extLst/>
              </a:blip>
              <a:stretch>
                <a:fillRect/>
              </a:stretch>
            </p:blipFill>
            <p:spPr>
              <a:xfrm>
                <a:off x="2689274" y="343226"/>
                <a:ext cx="423081" cy="442698"/>
              </a:xfrm>
              <a:prstGeom prst="rect">
                <a:avLst/>
              </a:prstGeom>
              <a:ln w="12700" cap="flat">
                <a:noFill/>
                <a:miter lim="400000"/>
              </a:ln>
              <a:effectLst/>
            </p:spPr>
          </p:pic>
          <p:pic>
            <p:nvPicPr>
              <p:cNvPr id="2345" name="Image" descr="Image"/>
              <p:cNvPicPr>
                <a:picLocks noChangeAspect="1"/>
              </p:cNvPicPr>
              <p:nvPr/>
            </p:nvPicPr>
            <p:blipFill>
              <a:blip r:embed="rId13">
                <a:extLst/>
              </a:blip>
              <a:stretch>
                <a:fillRect/>
              </a:stretch>
            </p:blipFill>
            <p:spPr>
              <a:xfrm>
                <a:off x="2710842" y="25140"/>
                <a:ext cx="372221" cy="341671"/>
              </a:xfrm>
              <a:prstGeom prst="rect">
                <a:avLst/>
              </a:prstGeom>
              <a:ln w="12700" cap="flat">
                <a:noFill/>
                <a:miter lim="400000"/>
              </a:ln>
              <a:effectLst/>
            </p:spPr>
          </p:pic>
          <p:sp>
            <p:nvSpPr>
              <p:cNvPr id="2346"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47"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348" name="Image" descr="Image"/>
              <p:cNvPicPr>
                <a:picLocks noChangeAspect="1"/>
              </p:cNvPicPr>
              <p:nvPr/>
            </p:nvPicPr>
            <p:blipFill>
              <a:blip r:embed="rId13">
                <a:extLst/>
              </a:blip>
              <a:stretch>
                <a:fillRect/>
              </a:stretch>
            </p:blipFill>
            <p:spPr>
              <a:xfrm>
                <a:off x="116708" y="104701"/>
                <a:ext cx="392647" cy="360421"/>
              </a:xfrm>
              <a:prstGeom prst="rect">
                <a:avLst/>
              </a:prstGeom>
              <a:ln w="12700" cap="flat">
                <a:noFill/>
                <a:miter lim="400000"/>
              </a:ln>
              <a:effectLst/>
            </p:spPr>
          </p:pic>
          <p:sp>
            <p:nvSpPr>
              <p:cNvPr id="2349"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50" name="Image" descr="Image"/>
              <p:cNvPicPr>
                <a:picLocks noChangeAspect="1"/>
              </p:cNvPicPr>
              <p:nvPr/>
            </p:nvPicPr>
            <p:blipFill>
              <a:blip r:embed="rId11">
                <a:extLst/>
              </a:blip>
              <a:stretch>
                <a:fillRect/>
              </a:stretch>
            </p:blipFill>
            <p:spPr>
              <a:xfrm>
                <a:off x="2026409" y="362338"/>
                <a:ext cx="387197" cy="433197"/>
              </a:xfrm>
              <a:prstGeom prst="rect">
                <a:avLst/>
              </a:prstGeom>
              <a:ln w="12700" cap="flat">
                <a:noFill/>
                <a:miter lim="400000"/>
              </a:ln>
              <a:effectLst/>
            </p:spPr>
          </p:pic>
          <p:pic>
            <p:nvPicPr>
              <p:cNvPr id="2351" name="Image" descr="Image"/>
              <p:cNvPicPr>
                <a:picLocks noChangeAspect="1"/>
              </p:cNvPicPr>
              <p:nvPr/>
            </p:nvPicPr>
            <p:blipFill>
              <a:blip r:embed="rId13">
                <a:extLst/>
              </a:blip>
              <a:stretch>
                <a:fillRect/>
              </a:stretch>
            </p:blipFill>
            <p:spPr>
              <a:xfrm>
                <a:off x="2026409" y="26329"/>
                <a:ext cx="387197" cy="355417"/>
              </a:xfrm>
              <a:prstGeom prst="rect">
                <a:avLst/>
              </a:prstGeom>
              <a:ln w="12700" cap="flat">
                <a:noFill/>
                <a:miter lim="400000"/>
              </a:ln>
              <a:effectLst/>
            </p:spPr>
          </p:pic>
          <p:sp>
            <p:nvSpPr>
              <p:cNvPr id="2352"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53"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354" name="Image" descr="Image"/>
              <p:cNvPicPr>
                <a:picLocks noChangeAspect="1"/>
              </p:cNvPicPr>
              <p:nvPr/>
            </p:nvPicPr>
            <p:blipFill>
              <a:blip r:embed="rId13">
                <a:extLst/>
              </a:blip>
              <a:stretch>
                <a:fillRect/>
              </a:stretch>
            </p:blipFill>
            <p:spPr>
              <a:xfrm>
                <a:off x="1401607" y="85882"/>
                <a:ext cx="380610" cy="349372"/>
              </a:xfrm>
              <a:prstGeom prst="rect">
                <a:avLst/>
              </a:prstGeom>
              <a:ln w="12700" cap="flat">
                <a:noFill/>
                <a:miter lim="400000"/>
              </a:ln>
              <a:effectLst/>
            </p:spPr>
          </p:pic>
          <p:sp>
            <p:nvSpPr>
              <p:cNvPr id="2355"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358" name="Group"/>
              <p:cNvGrpSpPr/>
              <p:nvPr/>
            </p:nvGrpSpPr>
            <p:grpSpPr>
              <a:xfrm>
                <a:off x="695839" y="58668"/>
                <a:ext cx="477154" cy="744317"/>
                <a:chOff x="0" y="0"/>
                <a:chExt cx="477152" cy="744316"/>
              </a:xfrm>
            </p:grpSpPr>
            <p:pic>
              <p:nvPicPr>
                <p:cNvPr id="2356" name="Image" descr="Image"/>
                <p:cNvPicPr>
                  <a:picLocks noChangeAspect="1"/>
                </p:cNvPicPr>
                <p:nvPr/>
              </p:nvPicPr>
              <p:blipFill>
                <a:blip r:embed="rId3">
                  <a:extLst/>
                </a:blip>
                <a:stretch>
                  <a:fillRect/>
                </a:stretch>
              </p:blipFill>
              <p:spPr>
                <a:xfrm>
                  <a:off x="-1" y="330218"/>
                  <a:ext cx="456720" cy="414099"/>
                </a:xfrm>
                <a:prstGeom prst="rect">
                  <a:avLst/>
                </a:prstGeom>
                <a:ln w="12700" cap="flat">
                  <a:noFill/>
                  <a:miter lim="400000"/>
                </a:ln>
                <a:effectLst/>
              </p:spPr>
            </p:pic>
            <p:pic>
              <p:nvPicPr>
                <p:cNvPr id="2357" name="Image" descr="Image"/>
                <p:cNvPicPr>
                  <a:picLocks noChangeAspect="1"/>
                </p:cNvPicPr>
                <p:nvPr/>
              </p:nvPicPr>
              <p:blipFill>
                <a:blip r:embed="rId13">
                  <a:extLst/>
                </a:blip>
                <a:stretch>
                  <a:fillRect/>
                </a:stretch>
              </p:blipFill>
              <p:spPr>
                <a:xfrm>
                  <a:off x="96796" y="-1"/>
                  <a:ext cx="380357" cy="349136"/>
                </a:xfrm>
                <a:prstGeom prst="rect">
                  <a:avLst/>
                </a:prstGeom>
                <a:ln w="12700" cap="flat">
                  <a:noFill/>
                  <a:miter lim="400000"/>
                </a:ln>
                <a:effectLst/>
              </p:spPr>
            </p:pic>
          </p:grpSp>
        </p:grpSp>
      </p:grpSp>
      <p:grpSp>
        <p:nvGrpSpPr>
          <p:cNvPr id="2363" name="Group"/>
          <p:cNvGrpSpPr/>
          <p:nvPr/>
        </p:nvGrpSpPr>
        <p:grpSpPr>
          <a:xfrm>
            <a:off x="3458791" y="1856898"/>
            <a:ext cx="6087218" cy="2341230"/>
            <a:chOff x="0" y="0"/>
            <a:chExt cx="6087216" cy="2341229"/>
          </a:xfrm>
        </p:grpSpPr>
        <p:pic>
          <p:nvPicPr>
            <p:cNvPr id="2361" name="Image" descr="Image"/>
            <p:cNvPicPr>
              <a:picLocks noChangeAspect="1"/>
            </p:cNvPicPr>
            <p:nvPr/>
          </p:nvPicPr>
          <p:blipFill>
            <a:blip r:embed="rId14">
              <a:extLst/>
            </a:blip>
            <a:stretch>
              <a:fillRect/>
            </a:stretch>
          </p:blipFill>
          <p:spPr>
            <a:xfrm>
              <a:off x="0" y="0"/>
              <a:ext cx="2699689" cy="2341230"/>
            </a:xfrm>
            <a:prstGeom prst="rect">
              <a:avLst/>
            </a:prstGeom>
            <a:ln w="12700" cap="flat">
              <a:noFill/>
              <a:miter lim="400000"/>
            </a:ln>
            <a:effectLst/>
          </p:spPr>
        </p:pic>
        <p:pic>
          <p:nvPicPr>
            <p:cNvPr id="2362" name="Image" descr="Image"/>
            <p:cNvPicPr>
              <a:picLocks noChangeAspect="1"/>
            </p:cNvPicPr>
            <p:nvPr/>
          </p:nvPicPr>
          <p:blipFill>
            <a:blip r:embed="rId15">
              <a:extLst/>
            </a:blip>
            <a:stretch>
              <a:fillRect/>
            </a:stretch>
          </p:blipFill>
          <p:spPr>
            <a:xfrm>
              <a:off x="2958521" y="0"/>
              <a:ext cx="3128696" cy="2341230"/>
            </a:xfrm>
            <a:prstGeom prst="rect">
              <a:avLst/>
            </a:prstGeom>
            <a:ln w="12700" cap="flat">
              <a:noFill/>
              <a:miter lim="400000"/>
            </a:ln>
            <a:effectLst/>
          </p:spPr>
        </p:pic>
      </p:grpSp>
      <p:sp>
        <p:nvSpPr>
          <p:cNvPr id="2364" name="SUPERBALLS"/>
          <p:cNvSpPr txBox="1"/>
          <p:nvPr>
            <p:ph type="title" idx="4294967295"/>
          </p:nvPr>
        </p:nvSpPr>
        <p:spPr>
          <a:xfrm>
            <a:off x="1453404" y="-3499046"/>
            <a:ext cx="10464801" cy="3302001"/>
          </a:xfrm>
          <a:prstGeom prst="rect">
            <a:avLst/>
          </a:prstGeom>
        </p:spPr>
        <p:txBody>
          <a:bodyPr/>
          <a:lstStyle>
            <a:lvl1pPr>
              <a:defRPr>
                <a:solidFill>
                  <a:srgbClr val="FFFFFF"/>
                </a:solidFill>
              </a:defRPr>
            </a:lvl1pPr>
          </a:lstStyle>
          <a:p>
            <a:pPr/>
            <a:r>
              <a:t>SUPERBALLS</a:t>
            </a:r>
          </a:p>
        </p:txBody>
      </p:sp>
      <p:pic>
        <p:nvPicPr>
          <p:cNvPr id="2365" name="BouncingBalls-20-30_Hard.m4a" descr="BouncingBalls-20-30_Hard.m4a"/>
          <p:cNvPicPr>
            <a:picLocks noChangeAspect="0"/>
          </p:cNvPicPr>
          <p:nvPr>
            <a:audioFile r:link="rId16"/>
            <p:extLst>
              <p:ext uri="{DAA4B4D4-6D71-4841-9C94-3DE7FCFB9230}">
                <p14:media xmlns:p14="http://schemas.microsoft.com/office/powerpoint/2010/main" r:embed="rId17"/>
              </p:ext>
            </p:extLst>
          </p:nvPr>
        </p:nvPicPr>
        <p:blipFill>
          <a:blip r:embed="rId18">
            <a:extLst/>
          </a:blip>
          <a:stretch>
            <a:fillRect/>
          </a:stretch>
        </p:blipFill>
        <p:spPr>
          <a:xfrm>
            <a:off x="5133183" y="4583704"/>
            <a:ext cx="571501" cy="5715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7199999" fill="hold"/>
                                        <p:tgtEl>
                                          <p:spTgt spid="2365"/>
                                        </p:tgtEl>
                                      </p:cBhvr>
                                    </p:cmd>
                                  </p:childTnLst>
                                </p:cTn>
                              </p:par>
                            </p:childTnLst>
                          </p:cTn>
                        </p:par>
                      </p:childTnLst>
                    </p:cTn>
                  </p:par>
                </p:childTnLst>
              </p:cTn>
              <p:prevCondLst>
                <p:cond evt="onPrev">
                  <p:tgtEl>
                    <p:sldTgt/>
                  </p:tgtEl>
                </p:cond>
              </p:prevCondLst>
              <p:nextCondLst>
                <p:cond evt="onNext">
                  <p:tgtEl>
                    <p:sldTgt/>
                  </p:tgtEl>
                </p:cond>
              </p:nextCondLst>
            </p:seq>
            <p:audio isNarration="0">
              <p:cMediaNode mute="0" showWhenStopped="0" numSld="1" vol="100000">
                <p:cTn id="7" fill="hold" display="0">
                  <p:stCondLst>
                    <p:cond delay="indefinite"/>
                  </p:stCondLst>
                </p:cTn>
                <p:tgtEl>
                  <p:spTgt spid="236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399" name="Group"/>
          <p:cNvGrpSpPr/>
          <p:nvPr/>
        </p:nvGrpSpPr>
        <p:grpSpPr>
          <a:xfrm>
            <a:off x="50723" y="38098"/>
            <a:ext cx="3181541" cy="9677404"/>
            <a:chOff x="0" y="0"/>
            <a:chExt cx="3181540" cy="9677402"/>
          </a:xfrm>
        </p:grpSpPr>
        <p:sp>
          <p:nvSpPr>
            <p:cNvPr id="2369"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398" name="Group"/>
            <p:cNvGrpSpPr/>
            <p:nvPr/>
          </p:nvGrpSpPr>
          <p:grpSpPr>
            <a:xfrm>
              <a:off x="638270" y="3684023"/>
              <a:ext cx="1905001" cy="2309357"/>
              <a:chOff x="-2" y="-1"/>
              <a:chExt cx="1904999" cy="2309355"/>
            </a:xfrm>
          </p:grpSpPr>
          <p:grpSp>
            <p:nvGrpSpPr>
              <p:cNvPr id="2372" name="Group"/>
              <p:cNvGrpSpPr/>
              <p:nvPr/>
            </p:nvGrpSpPr>
            <p:grpSpPr>
              <a:xfrm>
                <a:off x="-3" y="618656"/>
                <a:ext cx="496787" cy="737610"/>
                <a:chOff x="-1" y="0"/>
                <a:chExt cx="496786" cy="737609"/>
              </a:xfrm>
            </p:grpSpPr>
            <p:pic>
              <p:nvPicPr>
                <p:cNvPr id="2370" name="Image" descr="Image"/>
                <p:cNvPicPr>
                  <a:picLocks noChangeAspect="1"/>
                </p:cNvPicPr>
                <p:nvPr/>
              </p:nvPicPr>
              <p:blipFill>
                <a:blip r:embed="rId3">
                  <a:extLst/>
                </a:blip>
                <a:stretch>
                  <a:fillRect/>
                </a:stretch>
              </p:blipFill>
              <p:spPr>
                <a:xfrm>
                  <a:off x="-2" y="226037"/>
                  <a:ext cx="496787" cy="511572"/>
                </a:xfrm>
                <a:prstGeom prst="rect">
                  <a:avLst/>
                </a:prstGeom>
                <a:ln w="12700" cap="flat">
                  <a:noFill/>
                  <a:miter lim="400000"/>
                </a:ln>
                <a:effectLst/>
              </p:spPr>
            </p:pic>
            <p:pic>
              <p:nvPicPr>
                <p:cNvPr id="2371" name="Image" descr="Image"/>
                <p:cNvPicPr>
                  <a:picLocks noChangeAspect="1"/>
                </p:cNvPicPr>
                <p:nvPr/>
              </p:nvPicPr>
              <p:blipFill>
                <a:blip r:embed="rId4">
                  <a:extLst/>
                </a:blip>
                <a:stretch>
                  <a:fillRect/>
                </a:stretch>
              </p:blipFill>
              <p:spPr>
                <a:xfrm rot="20640000">
                  <a:off x="130882" y="28747"/>
                  <a:ext cx="235020" cy="188015"/>
                </a:xfrm>
                <a:prstGeom prst="rect">
                  <a:avLst/>
                </a:prstGeom>
                <a:ln w="12700" cap="flat">
                  <a:noFill/>
                  <a:miter lim="400000"/>
                </a:ln>
                <a:effectLst/>
              </p:spPr>
            </p:pic>
          </p:grpSp>
          <p:grpSp>
            <p:nvGrpSpPr>
              <p:cNvPr id="2375" name="Group"/>
              <p:cNvGrpSpPr/>
              <p:nvPr/>
            </p:nvGrpSpPr>
            <p:grpSpPr>
              <a:xfrm>
                <a:off x="1298964" y="495220"/>
                <a:ext cx="606034" cy="786438"/>
                <a:chOff x="0" y="0"/>
                <a:chExt cx="606033" cy="786436"/>
              </a:xfrm>
            </p:grpSpPr>
            <p:pic>
              <p:nvPicPr>
                <p:cNvPr id="2373" name="Image" descr="Image"/>
                <p:cNvPicPr>
                  <a:picLocks noChangeAspect="1"/>
                </p:cNvPicPr>
                <p:nvPr/>
              </p:nvPicPr>
              <p:blipFill>
                <a:blip r:embed="rId5">
                  <a:extLst/>
                </a:blip>
                <a:stretch>
                  <a:fillRect/>
                </a:stretch>
              </p:blipFill>
              <p:spPr>
                <a:xfrm>
                  <a:off x="109257" y="220416"/>
                  <a:ext cx="496777" cy="566021"/>
                </a:xfrm>
                <a:prstGeom prst="rect">
                  <a:avLst/>
                </a:prstGeom>
                <a:ln w="12700" cap="flat">
                  <a:noFill/>
                  <a:miter lim="400000"/>
                </a:ln>
                <a:effectLst/>
              </p:spPr>
            </p:pic>
            <p:pic>
              <p:nvPicPr>
                <p:cNvPr id="2374" name="Image" descr="Image"/>
                <p:cNvPicPr>
                  <a:picLocks noChangeAspect="1"/>
                </p:cNvPicPr>
                <p:nvPr/>
              </p:nvPicPr>
              <p:blipFill>
                <a:blip r:embed="rId4">
                  <a:extLst/>
                </a:blip>
                <a:stretch>
                  <a:fillRect/>
                </a:stretch>
              </p:blipFill>
              <p:spPr>
                <a:xfrm flipH="1" rot="840000">
                  <a:off x="19251" y="25635"/>
                  <a:ext cx="235017" cy="188013"/>
                </a:xfrm>
                <a:prstGeom prst="rect">
                  <a:avLst/>
                </a:prstGeom>
                <a:ln w="12700" cap="flat">
                  <a:noFill/>
                  <a:miter lim="400000"/>
                </a:ln>
                <a:effectLst/>
              </p:spPr>
            </p:pic>
          </p:grpSp>
          <p:pic>
            <p:nvPicPr>
              <p:cNvPr id="2376" name="Image" descr="Image"/>
              <p:cNvPicPr>
                <a:picLocks noChangeAspect="1"/>
              </p:cNvPicPr>
              <p:nvPr/>
            </p:nvPicPr>
            <p:blipFill>
              <a:blip r:embed="rId6">
                <a:extLst/>
              </a:blip>
              <a:stretch>
                <a:fillRect/>
              </a:stretch>
            </p:blipFill>
            <p:spPr>
              <a:xfrm>
                <a:off x="291587" y="-2"/>
                <a:ext cx="1074326" cy="815816"/>
              </a:xfrm>
              <a:prstGeom prst="rect">
                <a:avLst/>
              </a:prstGeom>
              <a:ln w="12700" cap="flat">
                <a:noFill/>
                <a:miter lim="400000"/>
              </a:ln>
              <a:effectLst/>
            </p:spPr>
          </p:pic>
          <p:grpSp>
            <p:nvGrpSpPr>
              <p:cNvPr id="2383" name="Group"/>
              <p:cNvGrpSpPr/>
              <p:nvPr/>
            </p:nvGrpSpPr>
            <p:grpSpPr>
              <a:xfrm>
                <a:off x="145453" y="774408"/>
                <a:ext cx="642450" cy="1307412"/>
                <a:chOff x="-1" y="-2"/>
                <a:chExt cx="642449" cy="1307411"/>
              </a:xfrm>
            </p:grpSpPr>
            <p:pic>
              <p:nvPicPr>
                <p:cNvPr id="2377" name="Image" descr="Image"/>
                <p:cNvPicPr>
                  <a:picLocks noChangeAspect="1"/>
                </p:cNvPicPr>
                <p:nvPr/>
              </p:nvPicPr>
              <p:blipFill>
                <a:blip r:embed="rId7">
                  <a:extLst/>
                </a:blip>
                <a:stretch>
                  <a:fillRect/>
                </a:stretch>
              </p:blipFill>
              <p:spPr>
                <a:xfrm>
                  <a:off x="-2" y="717044"/>
                  <a:ext cx="496775" cy="590366"/>
                </a:xfrm>
                <a:prstGeom prst="rect">
                  <a:avLst/>
                </a:prstGeom>
                <a:ln w="12700" cap="flat">
                  <a:noFill/>
                  <a:miter lim="400000"/>
                </a:ln>
                <a:effectLst/>
              </p:spPr>
            </p:pic>
            <p:grpSp>
              <p:nvGrpSpPr>
                <p:cNvPr id="2382" name="Group"/>
                <p:cNvGrpSpPr/>
                <p:nvPr/>
              </p:nvGrpSpPr>
              <p:grpSpPr>
                <a:xfrm>
                  <a:off x="267987" y="-3"/>
                  <a:ext cx="374462" cy="735044"/>
                  <a:chOff x="-2" y="-1"/>
                  <a:chExt cx="374461" cy="735042"/>
                </a:xfrm>
              </p:grpSpPr>
              <p:grpSp>
                <p:nvGrpSpPr>
                  <p:cNvPr id="2380" name="Group"/>
                  <p:cNvGrpSpPr/>
                  <p:nvPr/>
                </p:nvGrpSpPr>
                <p:grpSpPr>
                  <a:xfrm>
                    <a:off x="-3" y="195617"/>
                    <a:ext cx="374463" cy="539425"/>
                    <a:chOff x="0" y="-1"/>
                    <a:chExt cx="374461" cy="539423"/>
                  </a:xfrm>
                </p:grpSpPr>
                <p:pic>
                  <p:nvPicPr>
                    <p:cNvPr id="2378" name="Image" descr="Image"/>
                    <p:cNvPicPr>
                      <a:picLocks noChangeAspect="1"/>
                    </p:cNvPicPr>
                    <p:nvPr/>
                  </p:nvPicPr>
                  <p:blipFill>
                    <a:blip r:embed="rId8">
                      <a:extLst/>
                    </a:blip>
                    <a:stretch>
                      <a:fillRect/>
                    </a:stretch>
                  </p:blipFill>
                  <p:spPr>
                    <a:xfrm rot="19980000">
                      <a:off x="28118" y="331435"/>
                      <a:ext cx="200136" cy="171927"/>
                    </a:xfrm>
                    <a:prstGeom prst="rect">
                      <a:avLst/>
                    </a:prstGeom>
                    <a:ln w="12700" cap="flat">
                      <a:noFill/>
                      <a:miter lim="400000"/>
                    </a:ln>
                    <a:effectLst/>
                  </p:spPr>
                </p:pic>
                <p:pic>
                  <p:nvPicPr>
                    <p:cNvPr id="2379" name="Image" descr="Image"/>
                    <p:cNvPicPr>
                      <a:picLocks noChangeAspect="1"/>
                    </p:cNvPicPr>
                    <p:nvPr/>
                  </p:nvPicPr>
                  <p:blipFill>
                    <a:blip r:embed="rId9">
                      <a:extLst/>
                    </a:blip>
                    <a:stretch>
                      <a:fillRect/>
                    </a:stretch>
                  </p:blipFill>
                  <p:spPr>
                    <a:xfrm rot="19380000">
                      <a:off x="51647" y="66647"/>
                      <a:ext cx="290225" cy="205410"/>
                    </a:xfrm>
                    <a:prstGeom prst="rect">
                      <a:avLst/>
                    </a:prstGeom>
                    <a:ln w="12700" cap="flat">
                      <a:noFill/>
                      <a:miter lim="400000"/>
                    </a:ln>
                    <a:effectLst/>
                  </p:spPr>
                </p:pic>
              </p:grpSp>
              <p:pic>
                <p:nvPicPr>
                  <p:cNvPr id="2381" name="Image" descr="Image"/>
                  <p:cNvPicPr>
                    <a:picLocks noChangeAspect="1"/>
                  </p:cNvPicPr>
                  <p:nvPr/>
                </p:nvPicPr>
                <p:blipFill>
                  <a:blip r:embed="rId10">
                    <a:extLst/>
                  </a:blip>
                  <a:stretch>
                    <a:fillRect/>
                  </a:stretch>
                </p:blipFill>
                <p:spPr>
                  <a:xfrm rot="21180000">
                    <a:off x="118617" y="13939"/>
                    <a:ext cx="241414" cy="206657"/>
                  </a:xfrm>
                  <a:prstGeom prst="rect">
                    <a:avLst/>
                  </a:prstGeom>
                  <a:ln w="12700" cap="flat">
                    <a:noFill/>
                    <a:miter lim="400000"/>
                  </a:ln>
                  <a:effectLst/>
                </p:spPr>
              </p:pic>
            </p:grpSp>
          </p:grpSp>
          <p:grpSp>
            <p:nvGrpSpPr>
              <p:cNvPr id="2390" name="Group"/>
              <p:cNvGrpSpPr/>
              <p:nvPr/>
            </p:nvGrpSpPr>
            <p:grpSpPr>
              <a:xfrm>
                <a:off x="1001523" y="781826"/>
                <a:ext cx="777255" cy="1320428"/>
                <a:chOff x="-2" y="-1"/>
                <a:chExt cx="777254" cy="1320426"/>
              </a:xfrm>
            </p:grpSpPr>
            <p:pic>
              <p:nvPicPr>
                <p:cNvPr id="2384" name="Image" descr="Image"/>
                <p:cNvPicPr>
                  <a:picLocks noChangeAspect="1"/>
                </p:cNvPicPr>
                <p:nvPr/>
              </p:nvPicPr>
              <p:blipFill>
                <a:blip r:embed="rId11">
                  <a:extLst/>
                </a:blip>
                <a:stretch>
                  <a:fillRect/>
                </a:stretch>
              </p:blipFill>
              <p:spPr>
                <a:xfrm>
                  <a:off x="280478" y="689188"/>
                  <a:ext cx="496775" cy="631237"/>
                </a:xfrm>
                <a:prstGeom prst="rect">
                  <a:avLst/>
                </a:prstGeom>
                <a:ln w="12700" cap="flat">
                  <a:noFill/>
                  <a:miter lim="400000"/>
                </a:ln>
                <a:effectLst/>
              </p:spPr>
            </p:pic>
            <p:grpSp>
              <p:nvGrpSpPr>
                <p:cNvPr id="2389" name="Group"/>
                <p:cNvGrpSpPr/>
                <p:nvPr/>
              </p:nvGrpSpPr>
              <p:grpSpPr>
                <a:xfrm>
                  <a:off x="-3" y="-2"/>
                  <a:ext cx="437897" cy="723269"/>
                  <a:chOff x="-1" y="0"/>
                  <a:chExt cx="437895" cy="723268"/>
                </a:xfrm>
              </p:grpSpPr>
              <p:grpSp>
                <p:nvGrpSpPr>
                  <p:cNvPr id="2387" name="Group"/>
                  <p:cNvGrpSpPr/>
                  <p:nvPr/>
                </p:nvGrpSpPr>
                <p:grpSpPr>
                  <a:xfrm>
                    <a:off x="52316" y="193624"/>
                    <a:ext cx="385579" cy="529644"/>
                    <a:chOff x="0" y="-2"/>
                    <a:chExt cx="385578" cy="529643"/>
                  </a:xfrm>
                </p:grpSpPr>
                <p:pic>
                  <p:nvPicPr>
                    <p:cNvPr id="2385" name="Image" descr="Image"/>
                    <p:cNvPicPr>
                      <a:picLocks noChangeAspect="1"/>
                    </p:cNvPicPr>
                    <p:nvPr/>
                  </p:nvPicPr>
                  <p:blipFill>
                    <a:blip r:embed="rId8">
                      <a:extLst/>
                    </a:blip>
                    <a:stretch>
                      <a:fillRect/>
                    </a:stretch>
                  </p:blipFill>
                  <p:spPr>
                    <a:xfrm flipH="1" rot="1440000">
                      <a:off x="159127" y="324445"/>
                      <a:ext cx="200138" cy="171927"/>
                    </a:xfrm>
                    <a:prstGeom prst="rect">
                      <a:avLst/>
                    </a:prstGeom>
                    <a:ln w="12700" cap="flat">
                      <a:noFill/>
                      <a:miter lim="400000"/>
                    </a:ln>
                    <a:effectLst/>
                  </p:spPr>
                </p:pic>
                <p:pic>
                  <p:nvPicPr>
                    <p:cNvPr id="2386" name="Image" descr="Image"/>
                    <p:cNvPicPr>
                      <a:picLocks noChangeAspect="1"/>
                    </p:cNvPicPr>
                    <p:nvPr/>
                  </p:nvPicPr>
                  <p:blipFill>
                    <a:blip r:embed="rId9">
                      <a:extLst/>
                    </a:blip>
                    <a:stretch>
                      <a:fillRect/>
                    </a:stretch>
                  </p:blipFill>
                  <p:spPr>
                    <a:xfrm flipH="1" rot="2040000">
                      <a:off x="32622" y="63585"/>
                      <a:ext cx="290226" cy="205410"/>
                    </a:xfrm>
                    <a:prstGeom prst="rect">
                      <a:avLst/>
                    </a:prstGeom>
                    <a:ln w="12700" cap="flat">
                      <a:noFill/>
                      <a:miter lim="400000"/>
                    </a:ln>
                    <a:effectLst/>
                  </p:spPr>
                </p:pic>
              </p:grpSp>
              <p:pic>
                <p:nvPicPr>
                  <p:cNvPr id="2388" name="Image" descr="Image"/>
                  <p:cNvPicPr>
                    <a:picLocks noChangeAspect="1"/>
                  </p:cNvPicPr>
                  <p:nvPr/>
                </p:nvPicPr>
                <p:blipFill>
                  <a:blip r:embed="rId10">
                    <a:extLst/>
                  </a:blip>
                  <a:stretch>
                    <a:fillRect/>
                  </a:stretch>
                </p:blipFill>
                <p:spPr>
                  <a:xfrm rot="240000">
                    <a:off x="6912" y="8167"/>
                    <a:ext cx="241416" cy="206657"/>
                  </a:xfrm>
                  <a:prstGeom prst="rect">
                    <a:avLst/>
                  </a:prstGeom>
                  <a:ln w="12700" cap="flat">
                    <a:noFill/>
                    <a:miter lim="400000"/>
                  </a:ln>
                  <a:effectLst/>
                </p:spPr>
              </p:pic>
            </p:grpSp>
          </p:grpSp>
          <p:grpSp>
            <p:nvGrpSpPr>
              <p:cNvPr id="2397" name="Group"/>
              <p:cNvGrpSpPr/>
              <p:nvPr/>
            </p:nvGrpSpPr>
            <p:grpSpPr>
              <a:xfrm>
                <a:off x="704116" y="874524"/>
                <a:ext cx="496776" cy="1434831"/>
                <a:chOff x="-1" y="-1"/>
                <a:chExt cx="496774" cy="1434830"/>
              </a:xfrm>
            </p:grpSpPr>
            <p:pic>
              <p:nvPicPr>
                <p:cNvPr id="2391" name="Image" descr="Image"/>
                <p:cNvPicPr>
                  <a:picLocks noChangeAspect="1"/>
                </p:cNvPicPr>
                <p:nvPr/>
              </p:nvPicPr>
              <p:blipFill>
                <a:blip r:embed="rId12">
                  <a:extLst/>
                </a:blip>
                <a:stretch>
                  <a:fillRect/>
                </a:stretch>
              </p:blipFill>
              <p:spPr>
                <a:xfrm>
                  <a:off x="-2" y="825455"/>
                  <a:ext cx="496776" cy="609374"/>
                </a:xfrm>
                <a:prstGeom prst="rect">
                  <a:avLst/>
                </a:prstGeom>
                <a:ln w="12700" cap="flat">
                  <a:noFill/>
                  <a:miter lim="400000"/>
                </a:ln>
                <a:effectLst/>
              </p:spPr>
            </p:pic>
            <p:grpSp>
              <p:nvGrpSpPr>
                <p:cNvPr id="2396" name="Group"/>
                <p:cNvGrpSpPr/>
                <p:nvPr/>
              </p:nvGrpSpPr>
              <p:grpSpPr>
                <a:xfrm>
                  <a:off x="50750" y="-2"/>
                  <a:ext cx="355132" cy="790128"/>
                  <a:chOff x="0" y="0"/>
                  <a:chExt cx="355131" cy="790127"/>
                </a:xfrm>
              </p:grpSpPr>
              <p:grpSp>
                <p:nvGrpSpPr>
                  <p:cNvPr id="2394" name="Group"/>
                  <p:cNvGrpSpPr/>
                  <p:nvPr/>
                </p:nvGrpSpPr>
                <p:grpSpPr>
                  <a:xfrm>
                    <a:off x="9700" y="226566"/>
                    <a:ext cx="345432" cy="563561"/>
                    <a:chOff x="-1" y="-2"/>
                    <a:chExt cx="345430" cy="563560"/>
                  </a:xfrm>
                </p:grpSpPr>
                <p:pic>
                  <p:nvPicPr>
                    <p:cNvPr id="2392" name="Image" descr="Image"/>
                    <p:cNvPicPr>
                      <a:picLocks noChangeAspect="1"/>
                    </p:cNvPicPr>
                    <p:nvPr/>
                  </p:nvPicPr>
                  <p:blipFill>
                    <a:blip r:embed="rId8">
                      <a:extLst/>
                    </a:blip>
                    <a:stretch>
                      <a:fillRect/>
                    </a:stretch>
                  </p:blipFill>
                  <p:spPr>
                    <a:xfrm flipH="1" rot="2340000">
                      <a:off x="88147" y="347814"/>
                      <a:ext cx="200138" cy="171927"/>
                    </a:xfrm>
                    <a:prstGeom prst="rect">
                      <a:avLst/>
                    </a:prstGeom>
                    <a:ln w="12700" cap="flat">
                      <a:noFill/>
                      <a:miter lim="400000"/>
                    </a:ln>
                    <a:effectLst/>
                  </p:spPr>
                </p:pic>
                <p:pic>
                  <p:nvPicPr>
                    <p:cNvPr id="2393" name="Image" descr="Image"/>
                    <p:cNvPicPr>
                      <a:picLocks noChangeAspect="1"/>
                    </p:cNvPicPr>
                    <p:nvPr/>
                  </p:nvPicPr>
                  <p:blipFill>
                    <a:blip r:embed="rId9">
                      <a:extLst/>
                    </a:blip>
                    <a:stretch>
                      <a:fillRect/>
                    </a:stretch>
                  </p:blipFill>
                  <p:spPr>
                    <a:xfrm flipH="1" rot="2940000">
                      <a:off x="27602" y="74189"/>
                      <a:ext cx="290224" cy="205415"/>
                    </a:xfrm>
                    <a:prstGeom prst="rect">
                      <a:avLst/>
                    </a:prstGeom>
                    <a:ln w="12700" cap="flat">
                      <a:noFill/>
                      <a:miter lim="400000"/>
                    </a:ln>
                    <a:effectLst/>
                  </p:spPr>
                </p:pic>
              </p:grpSp>
              <p:pic>
                <p:nvPicPr>
                  <p:cNvPr id="2395" name="Image" descr="Image"/>
                  <p:cNvPicPr>
                    <a:picLocks noChangeAspect="1"/>
                  </p:cNvPicPr>
                  <p:nvPr/>
                </p:nvPicPr>
                <p:blipFill>
                  <a:blip r:embed="rId10">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2570" name="Group"/>
          <p:cNvGrpSpPr/>
          <p:nvPr/>
        </p:nvGrpSpPr>
        <p:grpSpPr>
          <a:xfrm>
            <a:off x="9764081" y="35149"/>
            <a:ext cx="3187715" cy="9683302"/>
            <a:chOff x="0" y="0"/>
            <a:chExt cx="3187713" cy="9683300"/>
          </a:xfrm>
        </p:grpSpPr>
        <p:grpSp>
          <p:nvGrpSpPr>
            <p:cNvPr id="2416" name="Group"/>
            <p:cNvGrpSpPr/>
            <p:nvPr/>
          </p:nvGrpSpPr>
          <p:grpSpPr>
            <a:xfrm>
              <a:off x="1" y="8765231"/>
              <a:ext cx="3187712" cy="918070"/>
              <a:chOff x="0" y="0"/>
              <a:chExt cx="3187710" cy="918069"/>
            </a:xfrm>
          </p:grpSpPr>
          <p:sp>
            <p:nvSpPr>
              <p:cNvPr id="2400"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01" name="Image" descr="Image"/>
              <p:cNvPicPr>
                <a:picLocks noChangeAspect="1"/>
              </p:cNvPicPr>
              <p:nvPr/>
            </p:nvPicPr>
            <p:blipFill>
              <a:blip r:embed="rId7">
                <a:extLst/>
              </a:blip>
              <a:stretch>
                <a:fillRect/>
              </a:stretch>
            </p:blipFill>
            <p:spPr>
              <a:xfrm>
                <a:off x="2692559" y="343642"/>
                <a:ext cx="423600" cy="443239"/>
              </a:xfrm>
              <a:prstGeom prst="rect">
                <a:avLst/>
              </a:prstGeom>
              <a:ln w="12700" cap="flat">
                <a:noFill/>
                <a:miter lim="400000"/>
              </a:ln>
              <a:effectLst/>
            </p:spPr>
          </p:pic>
          <p:pic>
            <p:nvPicPr>
              <p:cNvPr id="2402" name="Image" descr="Image"/>
              <p:cNvPicPr>
                <a:picLocks noChangeAspect="1"/>
              </p:cNvPicPr>
              <p:nvPr/>
            </p:nvPicPr>
            <p:blipFill>
              <a:blip r:embed="rId13">
                <a:extLst/>
              </a:blip>
              <a:stretch>
                <a:fillRect/>
              </a:stretch>
            </p:blipFill>
            <p:spPr>
              <a:xfrm>
                <a:off x="2714154" y="25169"/>
                <a:ext cx="372676" cy="342087"/>
              </a:xfrm>
              <a:prstGeom prst="rect">
                <a:avLst/>
              </a:prstGeom>
              <a:ln w="12700" cap="flat">
                <a:noFill/>
                <a:miter lim="400000"/>
              </a:ln>
              <a:effectLst/>
            </p:spPr>
          </p:pic>
          <p:sp>
            <p:nvSpPr>
              <p:cNvPr id="2403"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04"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2405"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406"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07" name="Image" descr="Image"/>
              <p:cNvPicPr>
                <a:picLocks noChangeAspect="1"/>
              </p:cNvPicPr>
              <p:nvPr/>
            </p:nvPicPr>
            <p:blipFill>
              <a:blip r:embed="rId11">
                <a:extLst/>
              </a:blip>
              <a:stretch>
                <a:fillRect/>
              </a:stretch>
            </p:blipFill>
            <p:spPr>
              <a:xfrm>
                <a:off x="2028884" y="362777"/>
                <a:ext cx="387671" cy="433727"/>
              </a:xfrm>
              <a:prstGeom prst="rect">
                <a:avLst/>
              </a:prstGeom>
              <a:ln w="12700" cap="flat">
                <a:noFill/>
                <a:miter lim="400000"/>
              </a:ln>
              <a:effectLst/>
            </p:spPr>
          </p:pic>
          <p:pic>
            <p:nvPicPr>
              <p:cNvPr id="2408" name="Image" descr="Image"/>
              <p:cNvPicPr>
                <a:picLocks noChangeAspect="1"/>
              </p:cNvPicPr>
              <p:nvPr/>
            </p:nvPicPr>
            <p:blipFill>
              <a:blip r:embed="rId13">
                <a:extLst/>
              </a:blip>
              <a:stretch>
                <a:fillRect/>
              </a:stretch>
            </p:blipFill>
            <p:spPr>
              <a:xfrm>
                <a:off x="2028884" y="26358"/>
                <a:ext cx="387671" cy="355851"/>
              </a:xfrm>
              <a:prstGeom prst="rect">
                <a:avLst/>
              </a:prstGeom>
              <a:ln w="12700" cap="flat">
                <a:noFill/>
                <a:miter lim="400000"/>
              </a:ln>
              <a:effectLst/>
            </p:spPr>
          </p:pic>
          <p:sp>
            <p:nvSpPr>
              <p:cNvPr id="2409"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10" name="Image" descr="Image"/>
              <p:cNvPicPr>
                <a:picLocks noChangeAspect="1"/>
              </p:cNvPicPr>
              <p:nvPr/>
            </p:nvPicPr>
            <p:blipFill>
              <a:blip r:embed="rId5">
                <a:extLst/>
              </a:blip>
              <a:stretch>
                <a:fillRect/>
              </a:stretch>
            </p:blipFill>
            <p:spPr>
              <a:xfrm>
                <a:off x="1381366" y="439578"/>
                <a:ext cx="424983" cy="426347"/>
              </a:xfrm>
              <a:prstGeom prst="rect">
                <a:avLst/>
              </a:prstGeom>
              <a:ln w="12700" cap="flat">
                <a:noFill/>
                <a:miter lim="400000"/>
              </a:ln>
              <a:effectLst/>
            </p:spPr>
          </p:pic>
          <p:pic>
            <p:nvPicPr>
              <p:cNvPr id="2411" name="Image" descr="Image"/>
              <p:cNvPicPr>
                <a:picLocks noChangeAspect="1"/>
              </p:cNvPicPr>
              <p:nvPr/>
            </p:nvPicPr>
            <p:blipFill>
              <a:blip r:embed="rId13">
                <a:extLst/>
              </a:blip>
              <a:stretch>
                <a:fillRect/>
              </a:stretch>
            </p:blipFill>
            <p:spPr>
              <a:xfrm>
                <a:off x="1403320" y="85984"/>
                <a:ext cx="381076" cy="349799"/>
              </a:xfrm>
              <a:prstGeom prst="rect">
                <a:avLst/>
              </a:prstGeom>
              <a:ln w="12700" cap="flat">
                <a:noFill/>
                <a:miter lim="400000"/>
              </a:ln>
              <a:effectLst/>
            </p:spPr>
          </p:pic>
          <p:sp>
            <p:nvSpPr>
              <p:cNvPr id="2412"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415" name="Group"/>
              <p:cNvGrpSpPr/>
              <p:nvPr/>
            </p:nvGrpSpPr>
            <p:grpSpPr>
              <a:xfrm>
                <a:off x="696689" y="58737"/>
                <a:ext cx="477736" cy="745228"/>
                <a:chOff x="0" y="0"/>
                <a:chExt cx="477734" cy="745227"/>
              </a:xfrm>
            </p:grpSpPr>
            <p:pic>
              <p:nvPicPr>
                <p:cNvPr id="2413" name="Image" descr="Image"/>
                <p:cNvPicPr>
                  <a:picLocks noChangeAspect="1"/>
                </p:cNvPicPr>
                <p:nvPr/>
              </p:nvPicPr>
              <p:blipFill>
                <a:blip r:embed="rId3">
                  <a:extLst/>
                </a:blip>
                <a:stretch>
                  <a:fillRect/>
                </a:stretch>
              </p:blipFill>
              <p:spPr>
                <a:xfrm>
                  <a:off x="0" y="330622"/>
                  <a:ext cx="457275" cy="414605"/>
                </a:xfrm>
                <a:prstGeom prst="rect">
                  <a:avLst/>
                </a:prstGeom>
                <a:ln w="12700" cap="flat">
                  <a:noFill/>
                  <a:miter lim="400000"/>
                </a:ln>
                <a:effectLst/>
              </p:spPr>
            </p:pic>
            <p:pic>
              <p:nvPicPr>
                <p:cNvPr id="2414" name="Image" descr="Image"/>
                <p:cNvPicPr>
                  <a:picLocks noChangeAspect="1"/>
                </p:cNvPicPr>
                <p:nvPr/>
              </p:nvPicPr>
              <p:blipFill>
                <a:blip r:embed="rId13">
                  <a:extLst/>
                </a:blip>
                <a:stretch>
                  <a:fillRect/>
                </a:stretch>
              </p:blipFill>
              <p:spPr>
                <a:xfrm>
                  <a:off x="96914" y="-1"/>
                  <a:ext cx="380821" cy="349563"/>
                </a:xfrm>
                <a:prstGeom prst="rect">
                  <a:avLst/>
                </a:prstGeom>
                <a:ln w="12700" cap="flat">
                  <a:noFill/>
                  <a:miter lim="400000"/>
                </a:ln>
                <a:effectLst/>
              </p:spPr>
            </p:pic>
          </p:grpSp>
        </p:grpSp>
        <p:grpSp>
          <p:nvGrpSpPr>
            <p:cNvPr id="2433" name="Group"/>
            <p:cNvGrpSpPr/>
            <p:nvPr/>
          </p:nvGrpSpPr>
          <p:grpSpPr>
            <a:xfrm>
              <a:off x="0" y="7790249"/>
              <a:ext cx="3187714" cy="918073"/>
              <a:chOff x="0" y="0"/>
              <a:chExt cx="3187713" cy="918071"/>
            </a:xfrm>
          </p:grpSpPr>
          <p:sp>
            <p:nvSpPr>
              <p:cNvPr id="2417"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18" name="Image" descr="Image"/>
              <p:cNvPicPr>
                <a:picLocks noChangeAspect="1"/>
              </p:cNvPicPr>
              <p:nvPr/>
            </p:nvPicPr>
            <p:blipFill>
              <a:blip r:embed="rId7">
                <a:extLst/>
              </a:blip>
              <a:stretch>
                <a:fillRect/>
              </a:stretch>
            </p:blipFill>
            <p:spPr>
              <a:xfrm>
                <a:off x="2692563" y="343643"/>
                <a:ext cx="423600" cy="443238"/>
              </a:xfrm>
              <a:prstGeom prst="rect">
                <a:avLst/>
              </a:prstGeom>
              <a:ln w="12700" cap="flat">
                <a:noFill/>
                <a:miter lim="400000"/>
              </a:ln>
              <a:effectLst/>
            </p:spPr>
          </p:pic>
          <p:pic>
            <p:nvPicPr>
              <p:cNvPr id="2419" name="Image" descr="Image"/>
              <p:cNvPicPr>
                <a:picLocks noChangeAspect="1"/>
              </p:cNvPicPr>
              <p:nvPr/>
            </p:nvPicPr>
            <p:blipFill>
              <a:blip r:embed="rId13">
                <a:extLst/>
              </a:blip>
              <a:stretch>
                <a:fillRect/>
              </a:stretch>
            </p:blipFill>
            <p:spPr>
              <a:xfrm>
                <a:off x="2714157" y="25169"/>
                <a:ext cx="372678" cy="342088"/>
              </a:xfrm>
              <a:prstGeom prst="rect">
                <a:avLst/>
              </a:prstGeom>
              <a:ln w="12700" cap="flat">
                <a:noFill/>
                <a:miter lim="400000"/>
              </a:ln>
              <a:effectLst/>
            </p:spPr>
          </p:pic>
          <p:sp>
            <p:nvSpPr>
              <p:cNvPr id="2420"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21" name="Image" descr="Image"/>
              <p:cNvPicPr>
                <a:picLocks noChangeAspect="1"/>
              </p:cNvPicPr>
              <p:nvPr/>
            </p:nvPicPr>
            <p:blipFill>
              <a:blip r:embed="rId12">
                <a:extLst/>
              </a:blip>
              <a:stretch>
                <a:fillRect/>
              </a:stretch>
            </p:blipFill>
            <p:spPr>
              <a:xfrm>
                <a:off x="84994" y="441732"/>
                <a:ext cx="393128" cy="424598"/>
              </a:xfrm>
              <a:prstGeom prst="rect">
                <a:avLst/>
              </a:prstGeom>
              <a:ln w="12700" cap="flat">
                <a:noFill/>
                <a:miter lim="400000"/>
              </a:ln>
              <a:effectLst/>
            </p:spPr>
          </p:pic>
          <p:pic>
            <p:nvPicPr>
              <p:cNvPr id="2422"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423"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24" name="Image" descr="Image"/>
              <p:cNvPicPr>
                <a:picLocks noChangeAspect="1"/>
              </p:cNvPicPr>
              <p:nvPr/>
            </p:nvPicPr>
            <p:blipFill>
              <a:blip r:embed="rId11">
                <a:extLst/>
              </a:blip>
              <a:stretch>
                <a:fillRect/>
              </a:stretch>
            </p:blipFill>
            <p:spPr>
              <a:xfrm>
                <a:off x="2028887" y="362778"/>
                <a:ext cx="387671" cy="433726"/>
              </a:xfrm>
              <a:prstGeom prst="rect">
                <a:avLst/>
              </a:prstGeom>
              <a:ln w="12700" cap="flat">
                <a:noFill/>
                <a:miter lim="400000"/>
              </a:ln>
              <a:effectLst/>
            </p:spPr>
          </p:pic>
          <p:pic>
            <p:nvPicPr>
              <p:cNvPr id="2425" name="Image" descr="Image"/>
              <p:cNvPicPr>
                <a:picLocks noChangeAspect="1"/>
              </p:cNvPicPr>
              <p:nvPr/>
            </p:nvPicPr>
            <p:blipFill>
              <a:blip r:embed="rId13">
                <a:extLst/>
              </a:blip>
              <a:stretch>
                <a:fillRect/>
              </a:stretch>
            </p:blipFill>
            <p:spPr>
              <a:xfrm>
                <a:off x="2028887" y="26358"/>
                <a:ext cx="387671" cy="355852"/>
              </a:xfrm>
              <a:prstGeom prst="rect">
                <a:avLst/>
              </a:prstGeom>
              <a:ln w="12700" cap="flat">
                <a:noFill/>
                <a:miter lim="400000"/>
              </a:ln>
              <a:effectLst/>
            </p:spPr>
          </p:pic>
          <p:sp>
            <p:nvSpPr>
              <p:cNvPr id="2426"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27"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428"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2429"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432" name="Group"/>
              <p:cNvGrpSpPr/>
              <p:nvPr/>
            </p:nvGrpSpPr>
            <p:grpSpPr>
              <a:xfrm>
                <a:off x="696690" y="58737"/>
                <a:ext cx="477737" cy="745229"/>
                <a:chOff x="-1" y="-1"/>
                <a:chExt cx="477735" cy="745228"/>
              </a:xfrm>
            </p:grpSpPr>
            <p:pic>
              <p:nvPicPr>
                <p:cNvPr id="2430" name="Image" descr="Image"/>
                <p:cNvPicPr>
                  <a:picLocks noChangeAspect="1"/>
                </p:cNvPicPr>
                <p:nvPr/>
              </p:nvPicPr>
              <p:blipFill>
                <a:blip r:embed="rId3">
                  <a:extLst/>
                </a:blip>
                <a:stretch>
                  <a:fillRect/>
                </a:stretch>
              </p:blipFill>
              <p:spPr>
                <a:xfrm>
                  <a:off x="-2" y="330623"/>
                  <a:ext cx="457278" cy="414605"/>
                </a:xfrm>
                <a:prstGeom prst="rect">
                  <a:avLst/>
                </a:prstGeom>
                <a:ln w="12700" cap="flat">
                  <a:noFill/>
                  <a:miter lim="400000"/>
                </a:ln>
                <a:effectLst/>
              </p:spPr>
            </p:pic>
            <p:pic>
              <p:nvPicPr>
                <p:cNvPr id="2431" name="Image" descr="Image"/>
                <p:cNvPicPr>
                  <a:picLocks noChangeAspect="1"/>
                </p:cNvPicPr>
                <p:nvPr/>
              </p:nvPicPr>
              <p:blipFill>
                <a:blip r:embed="rId13">
                  <a:extLst/>
                </a:blip>
                <a:stretch>
                  <a:fillRect/>
                </a:stretch>
              </p:blipFill>
              <p:spPr>
                <a:xfrm>
                  <a:off x="96914" y="-2"/>
                  <a:ext cx="380821" cy="349565"/>
                </a:xfrm>
                <a:prstGeom prst="rect">
                  <a:avLst/>
                </a:prstGeom>
                <a:ln w="12700" cap="flat">
                  <a:noFill/>
                  <a:miter lim="400000"/>
                </a:ln>
                <a:effectLst/>
              </p:spPr>
            </p:pic>
          </p:grpSp>
        </p:grpSp>
        <p:grpSp>
          <p:nvGrpSpPr>
            <p:cNvPr id="2450" name="Group"/>
            <p:cNvGrpSpPr/>
            <p:nvPr/>
          </p:nvGrpSpPr>
          <p:grpSpPr>
            <a:xfrm>
              <a:off x="0" y="6815266"/>
              <a:ext cx="3187714" cy="918071"/>
              <a:chOff x="0" y="0"/>
              <a:chExt cx="3187713" cy="918070"/>
            </a:xfrm>
          </p:grpSpPr>
          <p:sp>
            <p:nvSpPr>
              <p:cNvPr id="2434"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35"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2436"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437"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38"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2439"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440"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41"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442"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2443"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44" name="Image" descr="Image"/>
              <p:cNvPicPr>
                <a:picLocks noChangeAspect="1"/>
              </p:cNvPicPr>
              <p:nvPr/>
            </p:nvPicPr>
            <p:blipFill>
              <a:blip r:embed="rId5">
                <a:extLst/>
              </a:blip>
              <a:stretch>
                <a:fillRect/>
              </a:stretch>
            </p:blipFill>
            <p:spPr>
              <a:xfrm>
                <a:off x="1381368" y="439578"/>
                <a:ext cx="424984" cy="426347"/>
              </a:xfrm>
              <a:prstGeom prst="rect">
                <a:avLst/>
              </a:prstGeom>
              <a:ln w="12700" cap="flat">
                <a:noFill/>
                <a:miter lim="400000"/>
              </a:ln>
              <a:effectLst/>
            </p:spPr>
          </p:pic>
          <p:pic>
            <p:nvPicPr>
              <p:cNvPr id="2445"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2446"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449" name="Group"/>
              <p:cNvGrpSpPr/>
              <p:nvPr/>
            </p:nvGrpSpPr>
            <p:grpSpPr>
              <a:xfrm>
                <a:off x="696690" y="58736"/>
                <a:ext cx="477737" cy="745229"/>
                <a:chOff x="-1" y="-1"/>
                <a:chExt cx="477735" cy="745227"/>
              </a:xfrm>
            </p:grpSpPr>
            <p:pic>
              <p:nvPicPr>
                <p:cNvPr id="2447"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448"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467" name="Group"/>
            <p:cNvGrpSpPr/>
            <p:nvPr/>
          </p:nvGrpSpPr>
          <p:grpSpPr>
            <a:xfrm>
              <a:off x="0" y="5840283"/>
              <a:ext cx="3187714" cy="918071"/>
              <a:chOff x="0" y="0"/>
              <a:chExt cx="3187713" cy="918070"/>
            </a:xfrm>
          </p:grpSpPr>
          <p:sp>
            <p:nvSpPr>
              <p:cNvPr id="2451"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52" name="Image" descr="Image"/>
              <p:cNvPicPr>
                <a:picLocks noChangeAspect="1"/>
              </p:cNvPicPr>
              <p:nvPr/>
            </p:nvPicPr>
            <p:blipFill>
              <a:blip r:embed="rId7">
                <a:extLst/>
              </a:blip>
              <a:stretch>
                <a:fillRect/>
              </a:stretch>
            </p:blipFill>
            <p:spPr>
              <a:xfrm>
                <a:off x="2692563" y="343642"/>
                <a:ext cx="423600" cy="443240"/>
              </a:xfrm>
              <a:prstGeom prst="rect">
                <a:avLst/>
              </a:prstGeom>
              <a:ln w="12700" cap="flat">
                <a:noFill/>
                <a:miter lim="400000"/>
              </a:ln>
              <a:effectLst/>
            </p:spPr>
          </p:pic>
          <p:pic>
            <p:nvPicPr>
              <p:cNvPr id="2453"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454"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55"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2456"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2457"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58"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459" name="Image" descr="Image"/>
              <p:cNvPicPr>
                <a:picLocks noChangeAspect="1"/>
              </p:cNvPicPr>
              <p:nvPr/>
            </p:nvPicPr>
            <p:blipFill>
              <a:blip r:embed="rId13">
                <a:extLst/>
              </a:blip>
              <a:stretch>
                <a:fillRect/>
              </a:stretch>
            </p:blipFill>
            <p:spPr>
              <a:xfrm>
                <a:off x="2028887" y="26359"/>
                <a:ext cx="387671" cy="355851"/>
              </a:xfrm>
              <a:prstGeom prst="rect">
                <a:avLst/>
              </a:prstGeom>
              <a:ln w="12700" cap="flat">
                <a:noFill/>
                <a:miter lim="400000"/>
              </a:ln>
              <a:effectLst/>
            </p:spPr>
          </p:pic>
          <p:sp>
            <p:nvSpPr>
              <p:cNvPr id="2460"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61"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462"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2463"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466" name="Group"/>
              <p:cNvGrpSpPr/>
              <p:nvPr/>
            </p:nvGrpSpPr>
            <p:grpSpPr>
              <a:xfrm>
                <a:off x="696690" y="58737"/>
                <a:ext cx="477737" cy="745229"/>
                <a:chOff x="-1" y="-1"/>
                <a:chExt cx="477735" cy="745227"/>
              </a:xfrm>
            </p:grpSpPr>
            <p:pic>
              <p:nvPicPr>
                <p:cNvPr id="2464"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465"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484" name="Group"/>
            <p:cNvGrpSpPr/>
            <p:nvPr/>
          </p:nvGrpSpPr>
          <p:grpSpPr>
            <a:xfrm>
              <a:off x="0" y="4865302"/>
              <a:ext cx="3187714" cy="918071"/>
              <a:chOff x="0" y="0"/>
              <a:chExt cx="3187713" cy="918070"/>
            </a:xfrm>
          </p:grpSpPr>
          <p:sp>
            <p:nvSpPr>
              <p:cNvPr id="2468"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69"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2470"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471"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72"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2473"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2474"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75"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476"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2477"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78"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479"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2480"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483" name="Group"/>
              <p:cNvGrpSpPr/>
              <p:nvPr/>
            </p:nvGrpSpPr>
            <p:grpSpPr>
              <a:xfrm>
                <a:off x="696690" y="58737"/>
                <a:ext cx="477737" cy="745229"/>
                <a:chOff x="-1" y="-1"/>
                <a:chExt cx="477735" cy="745227"/>
              </a:xfrm>
            </p:grpSpPr>
            <p:pic>
              <p:nvPicPr>
                <p:cNvPr id="2481"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482"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501" name="Group"/>
            <p:cNvGrpSpPr/>
            <p:nvPr/>
          </p:nvGrpSpPr>
          <p:grpSpPr>
            <a:xfrm>
              <a:off x="1948" y="3895168"/>
              <a:ext cx="3183816" cy="916949"/>
              <a:chOff x="0" y="0"/>
              <a:chExt cx="3183814" cy="916948"/>
            </a:xfrm>
          </p:grpSpPr>
          <p:sp>
            <p:nvSpPr>
              <p:cNvPr id="2485"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86" name="Image" descr="Image"/>
              <p:cNvPicPr>
                <a:picLocks noChangeAspect="1"/>
              </p:cNvPicPr>
              <p:nvPr/>
            </p:nvPicPr>
            <p:blipFill>
              <a:blip r:embed="rId7">
                <a:extLst/>
              </a:blip>
              <a:stretch>
                <a:fillRect/>
              </a:stretch>
            </p:blipFill>
            <p:spPr>
              <a:xfrm>
                <a:off x="2689269" y="343223"/>
                <a:ext cx="423082" cy="442697"/>
              </a:xfrm>
              <a:prstGeom prst="rect">
                <a:avLst/>
              </a:prstGeom>
              <a:ln w="12700" cap="flat">
                <a:noFill/>
                <a:miter lim="400000"/>
              </a:ln>
              <a:effectLst/>
            </p:spPr>
          </p:pic>
          <p:pic>
            <p:nvPicPr>
              <p:cNvPr id="2487" name="Image" descr="Image"/>
              <p:cNvPicPr>
                <a:picLocks noChangeAspect="1"/>
              </p:cNvPicPr>
              <p:nvPr/>
            </p:nvPicPr>
            <p:blipFill>
              <a:blip r:embed="rId13">
                <a:extLst/>
              </a:blip>
              <a:stretch>
                <a:fillRect/>
              </a:stretch>
            </p:blipFill>
            <p:spPr>
              <a:xfrm>
                <a:off x="2710837" y="25138"/>
                <a:ext cx="372222" cy="341671"/>
              </a:xfrm>
              <a:prstGeom prst="rect">
                <a:avLst/>
              </a:prstGeom>
              <a:ln w="12700" cap="flat">
                <a:noFill/>
                <a:miter lim="400000"/>
              </a:ln>
              <a:effectLst/>
            </p:spPr>
          </p:pic>
          <p:sp>
            <p:nvSpPr>
              <p:cNvPr id="2488"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89" name="Image" descr="Image"/>
              <p:cNvPicPr>
                <a:picLocks noChangeAspect="1"/>
              </p:cNvPicPr>
              <p:nvPr/>
            </p:nvPicPr>
            <p:blipFill>
              <a:blip r:embed="rId12">
                <a:extLst/>
              </a:blip>
              <a:stretch>
                <a:fillRect/>
              </a:stretch>
            </p:blipFill>
            <p:spPr>
              <a:xfrm>
                <a:off x="84890" y="441193"/>
                <a:ext cx="392648" cy="424079"/>
              </a:xfrm>
              <a:prstGeom prst="rect">
                <a:avLst/>
              </a:prstGeom>
              <a:ln w="12700" cap="flat">
                <a:noFill/>
                <a:miter lim="400000"/>
              </a:ln>
              <a:effectLst/>
            </p:spPr>
          </p:pic>
          <p:pic>
            <p:nvPicPr>
              <p:cNvPr id="2490" name="Image" descr="Image"/>
              <p:cNvPicPr>
                <a:picLocks noChangeAspect="1"/>
              </p:cNvPicPr>
              <p:nvPr/>
            </p:nvPicPr>
            <p:blipFill>
              <a:blip r:embed="rId13">
                <a:extLst/>
              </a:blip>
              <a:stretch>
                <a:fillRect/>
              </a:stretch>
            </p:blipFill>
            <p:spPr>
              <a:xfrm>
                <a:off x="116707" y="104700"/>
                <a:ext cx="392648" cy="360420"/>
              </a:xfrm>
              <a:prstGeom prst="rect">
                <a:avLst/>
              </a:prstGeom>
              <a:ln w="12700" cap="flat">
                <a:noFill/>
                <a:miter lim="400000"/>
              </a:ln>
              <a:effectLst/>
            </p:spPr>
          </p:pic>
          <p:sp>
            <p:nvSpPr>
              <p:cNvPr id="2491"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92" name="Image" descr="Image"/>
              <p:cNvPicPr>
                <a:picLocks noChangeAspect="1"/>
              </p:cNvPicPr>
              <p:nvPr/>
            </p:nvPicPr>
            <p:blipFill>
              <a:blip r:embed="rId11">
                <a:extLst/>
              </a:blip>
              <a:stretch>
                <a:fillRect/>
              </a:stretch>
            </p:blipFill>
            <p:spPr>
              <a:xfrm>
                <a:off x="2026407" y="362336"/>
                <a:ext cx="387197" cy="433196"/>
              </a:xfrm>
              <a:prstGeom prst="rect">
                <a:avLst/>
              </a:prstGeom>
              <a:ln w="12700" cap="flat">
                <a:noFill/>
                <a:miter lim="400000"/>
              </a:ln>
              <a:effectLst/>
            </p:spPr>
          </p:pic>
          <p:pic>
            <p:nvPicPr>
              <p:cNvPr id="2493" name="Image" descr="Image"/>
              <p:cNvPicPr>
                <a:picLocks noChangeAspect="1"/>
              </p:cNvPicPr>
              <p:nvPr/>
            </p:nvPicPr>
            <p:blipFill>
              <a:blip r:embed="rId13">
                <a:extLst/>
              </a:blip>
              <a:stretch>
                <a:fillRect/>
              </a:stretch>
            </p:blipFill>
            <p:spPr>
              <a:xfrm>
                <a:off x="2026407" y="26327"/>
                <a:ext cx="387197" cy="355417"/>
              </a:xfrm>
              <a:prstGeom prst="rect">
                <a:avLst/>
              </a:prstGeom>
              <a:ln w="12700" cap="flat">
                <a:noFill/>
                <a:miter lim="400000"/>
              </a:ln>
              <a:effectLst/>
            </p:spPr>
          </p:pic>
          <p:sp>
            <p:nvSpPr>
              <p:cNvPr id="2494"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95" name="Image" descr="Image"/>
              <p:cNvPicPr>
                <a:picLocks noChangeAspect="1"/>
              </p:cNvPicPr>
              <p:nvPr/>
            </p:nvPicPr>
            <p:blipFill>
              <a:blip r:embed="rId5">
                <a:extLst/>
              </a:blip>
              <a:stretch>
                <a:fillRect/>
              </a:stretch>
            </p:blipFill>
            <p:spPr>
              <a:xfrm>
                <a:off x="1379678" y="439042"/>
                <a:ext cx="424464" cy="425826"/>
              </a:xfrm>
              <a:prstGeom prst="rect">
                <a:avLst/>
              </a:prstGeom>
              <a:ln w="12700" cap="flat">
                <a:noFill/>
                <a:miter lim="400000"/>
              </a:ln>
              <a:effectLst/>
            </p:spPr>
          </p:pic>
          <p:pic>
            <p:nvPicPr>
              <p:cNvPr id="2496" name="Image" descr="Image"/>
              <p:cNvPicPr>
                <a:picLocks noChangeAspect="1"/>
              </p:cNvPicPr>
              <p:nvPr/>
            </p:nvPicPr>
            <p:blipFill>
              <a:blip r:embed="rId13">
                <a:extLst/>
              </a:blip>
              <a:stretch>
                <a:fillRect/>
              </a:stretch>
            </p:blipFill>
            <p:spPr>
              <a:xfrm>
                <a:off x="1401605" y="85881"/>
                <a:ext cx="380609" cy="349371"/>
              </a:xfrm>
              <a:prstGeom prst="rect">
                <a:avLst/>
              </a:prstGeom>
              <a:ln w="12700" cap="flat">
                <a:noFill/>
                <a:miter lim="400000"/>
              </a:ln>
              <a:effectLst/>
            </p:spPr>
          </p:pic>
          <p:sp>
            <p:nvSpPr>
              <p:cNvPr id="2497"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500" name="Group"/>
              <p:cNvGrpSpPr/>
              <p:nvPr/>
            </p:nvGrpSpPr>
            <p:grpSpPr>
              <a:xfrm>
                <a:off x="695836" y="58668"/>
                <a:ext cx="477155" cy="744317"/>
                <a:chOff x="0" y="0"/>
                <a:chExt cx="477153" cy="744315"/>
              </a:xfrm>
            </p:grpSpPr>
            <p:pic>
              <p:nvPicPr>
                <p:cNvPr id="2498" name="Image" descr="Image"/>
                <p:cNvPicPr>
                  <a:picLocks noChangeAspect="1"/>
                </p:cNvPicPr>
                <p:nvPr/>
              </p:nvPicPr>
              <p:blipFill>
                <a:blip r:embed="rId3">
                  <a:extLst/>
                </a:blip>
                <a:stretch>
                  <a:fillRect/>
                </a:stretch>
              </p:blipFill>
              <p:spPr>
                <a:xfrm>
                  <a:off x="-1" y="330218"/>
                  <a:ext cx="456721" cy="414098"/>
                </a:xfrm>
                <a:prstGeom prst="rect">
                  <a:avLst/>
                </a:prstGeom>
                <a:ln w="12700" cap="flat">
                  <a:noFill/>
                  <a:miter lim="400000"/>
                </a:ln>
                <a:effectLst/>
              </p:spPr>
            </p:pic>
            <p:pic>
              <p:nvPicPr>
                <p:cNvPr id="2499" name="Image" descr="Image"/>
                <p:cNvPicPr>
                  <a:picLocks noChangeAspect="1"/>
                </p:cNvPicPr>
                <p:nvPr/>
              </p:nvPicPr>
              <p:blipFill>
                <a:blip r:embed="rId13">
                  <a:extLst/>
                </a:blip>
                <a:stretch>
                  <a:fillRect/>
                </a:stretch>
              </p:blipFill>
              <p:spPr>
                <a:xfrm>
                  <a:off x="96796" y="0"/>
                  <a:ext cx="380357" cy="349135"/>
                </a:xfrm>
                <a:prstGeom prst="rect">
                  <a:avLst/>
                </a:prstGeom>
                <a:ln w="12700" cap="flat">
                  <a:noFill/>
                  <a:miter lim="400000"/>
                </a:ln>
                <a:effectLst/>
              </p:spPr>
            </p:pic>
          </p:grpSp>
        </p:grpSp>
        <p:grpSp>
          <p:nvGrpSpPr>
            <p:cNvPr id="2518" name="Group"/>
            <p:cNvGrpSpPr/>
            <p:nvPr/>
          </p:nvGrpSpPr>
          <p:grpSpPr>
            <a:xfrm>
              <a:off x="1946" y="2921376"/>
              <a:ext cx="3183820" cy="916951"/>
              <a:chOff x="0" y="0"/>
              <a:chExt cx="3183818" cy="916950"/>
            </a:xfrm>
          </p:grpSpPr>
          <p:sp>
            <p:nvSpPr>
              <p:cNvPr id="2502"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03"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504"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505"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06" name="Image" descr="Image"/>
              <p:cNvPicPr>
                <a:picLocks noChangeAspect="1"/>
              </p:cNvPicPr>
              <p:nvPr/>
            </p:nvPicPr>
            <p:blipFill>
              <a:blip r:embed="rId12">
                <a:extLst/>
              </a:blip>
              <a:stretch>
                <a:fillRect/>
              </a:stretch>
            </p:blipFill>
            <p:spPr>
              <a:xfrm>
                <a:off x="84891" y="441194"/>
                <a:ext cx="392647" cy="424081"/>
              </a:xfrm>
              <a:prstGeom prst="rect">
                <a:avLst/>
              </a:prstGeom>
              <a:ln w="12700" cap="flat">
                <a:noFill/>
                <a:miter lim="400000"/>
              </a:ln>
              <a:effectLst/>
            </p:spPr>
          </p:pic>
          <p:pic>
            <p:nvPicPr>
              <p:cNvPr id="2507"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508"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09" name="Image" descr="Image"/>
              <p:cNvPicPr>
                <a:picLocks noChangeAspect="1"/>
              </p:cNvPicPr>
              <p:nvPr/>
            </p:nvPicPr>
            <p:blipFill>
              <a:blip r:embed="rId11">
                <a:extLst/>
              </a:blip>
              <a:stretch>
                <a:fillRect/>
              </a:stretch>
            </p:blipFill>
            <p:spPr>
              <a:xfrm>
                <a:off x="2026409" y="362336"/>
                <a:ext cx="387197" cy="433200"/>
              </a:xfrm>
              <a:prstGeom prst="rect">
                <a:avLst/>
              </a:prstGeom>
              <a:ln w="12700" cap="flat">
                <a:noFill/>
                <a:miter lim="400000"/>
              </a:ln>
              <a:effectLst/>
            </p:spPr>
          </p:pic>
          <p:pic>
            <p:nvPicPr>
              <p:cNvPr id="2510"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511"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12"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513"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514"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517" name="Group"/>
              <p:cNvGrpSpPr/>
              <p:nvPr/>
            </p:nvGrpSpPr>
            <p:grpSpPr>
              <a:xfrm>
                <a:off x="695839" y="58667"/>
                <a:ext cx="477154" cy="744319"/>
                <a:chOff x="0" y="0"/>
                <a:chExt cx="477152" cy="744318"/>
              </a:xfrm>
            </p:grpSpPr>
            <p:pic>
              <p:nvPicPr>
                <p:cNvPr id="2515"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516"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535" name="Group"/>
            <p:cNvGrpSpPr/>
            <p:nvPr/>
          </p:nvGrpSpPr>
          <p:grpSpPr>
            <a:xfrm>
              <a:off x="1946" y="1947584"/>
              <a:ext cx="3183820" cy="916951"/>
              <a:chOff x="0" y="0"/>
              <a:chExt cx="3183818" cy="916950"/>
            </a:xfrm>
          </p:grpSpPr>
          <p:sp>
            <p:nvSpPr>
              <p:cNvPr id="2519"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20"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521"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522"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23"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524"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525"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26"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2527"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528"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29"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530"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531"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534" name="Group"/>
              <p:cNvGrpSpPr/>
              <p:nvPr/>
            </p:nvGrpSpPr>
            <p:grpSpPr>
              <a:xfrm>
                <a:off x="695839" y="58667"/>
                <a:ext cx="477154" cy="744319"/>
                <a:chOff x="0" y="0"/>
                <a:chExt cx="477152" cy="744318"/>
              </a:xfrm>
            </p:grpSpPr>
            <p:pic>
              <p:nvPicPr>
                <p:cNvPr id="2532"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533"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552" name="Group"/>
            <p:cNvGrpSpPr/>
            <p:nvPr/>
          </p:nvGrpSpPr>
          <p:grpSpPr>
            <a:xfrm>
              <a:off x="1946" y="973792"/>
              <a:ext cx="3183820" cy="916951"/>
              <a:chOff x="0" y="0"/>
              <a:chExt cx="3183818" cy="916950"/>
            </a:xfrm>
          </p:grpSpPr>
          <p:sp>
            <p:nvSpPr>
              <p:cNvPr id="2536"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37"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538"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539"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40"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541"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542"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43"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2544"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545"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46"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547"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548"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551" name="Group"/>
              <p:cNvGrpSpPr/>
              <p:nvPr/>
            </p:nvGrpSpPr>
            <p:grpSpPr>
              <a:xfrm>
                <a:off x="695839" y="58667"/>
                <a:ext cx="477154" cy="744319"/>
                <a:chOff x="0" y="0"/>
                <a:chExt cx="477152" cy="744318"/>
              </a:xfrm>
            </p:grpSpPr>
            <p:pic>
              <p:nvPicPr>
                <p:cNvPr id="2549"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550"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569" name="Group"/>
            <p:cNvGrpSpPr/>
            <p:nvPr/>
          </p:nvGrpSpPr>
          <p:grpSpPr>
            <a:xfrm>
              <a:off x="1946" y="-1"/>
              <a:ext cx="3183820" cy="916952"/>
              <a:chOff x="0" y="0"/>
              <a:chExt cx="3183818" cy="916950"/>
            </a:xfrm>
          </p:grpSpPr>
          <p:sp>
            <p:nvSpPr>
              <p:cNvPr id="2553"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54" name="Image" descr="Image"/>
              <p:cNvPicPr>
                <a:picLocks noChangeAspect="1"/>
              </p:cNvPicPr>
              <p:nvPr/>
            </p:nvPicPr>
            <p:blipFill>
              <a:blip r:embed="rId7">
                <a:extLst/>
              </a:blip>
              <a:stretch>
                <a:fillRect/>
              </a:stretch>
            </p:blipFill>
            <p:spPr>
              <a:xfrm>
                <a:off x="2689274" y="343226"/>
                <a:ext cx="423081" cy="442698"/>
              </a:xfrm>
              <a:prstGeom prst="rect">
                <a:avLst/>
              </a:prstGeom>
              <a:ln w="12700" cap="flat">
                <a:noFill/>
                <a:miter lim="400000"/>
              </a:ln>
              <a:effectLst/>
            </p:spPr>
          </p:pic>
          <p:pic>
            <p:nvPicPr>
              <p:cNvPr id="2555" name="Image" descr="Image"/>
              <p:cNvPicPr>
                <a:picLocks noChangeAspect="1"/>
              </p:cNvPicPr>
              <p:nvPr/>
            </p:nvPicPr>
            <p:blipFill>
              <a:blip r:embed="rId13">
                <a:extLst/>
              </a:blip>
              <a:stretch>
                <a:fillRect/>
              </a:stretch>
            </p:blipFill>
            <p:spPr>
              <a:xfrm>
                <a:off x="2710842" y="25140"/>
                <a:ext cx="372221" cy="341671"/>
              </a:xfrm>
              <a:prstGeom prst="rect">
                <a:avLst/>
              </a:prstGeom>
              <a:ln w="12700" cap="flat">
                <a:noFill/>
                <a:miter lim="400000"/>
              </a:ln>
              <a:effectLst/>
            </p:spPr>
          </p:pic>
          <p:sp>
            <p:nvSpPr>
              <p:cNvPr id="2556"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57"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558" name="Image" descr="Image"/>
              <p:cNvPicPr>
                <a:picLocks noChangeAspect="1"/>
              </p:cNvPicPr>
              <p:nvPr/>
            </p:nvPicPr>
            <p:blipFill>
              <a:blip r:embed="rId13">
                <a:extLst/>
              </a:blip>
              <a:stretch>
                <a:fillRect/>
              </a:stretch>
            </p:blipFill>
            <p:spPr>
              <a:xfrm>
                <a:off x="116708" y="104701"/>
                <a:ext cx="392647" cy="360421"/>
              </a:xfrm>
              <a:prstGeom prst="rect">
                <a:avLst/>
              </a:prstGeom>
              <a:ln w="12700" cap="flat">
                <a:noFill/>
                <a:miter lim="400000"/>
              </a:ln>
              <a:effectLst/>
            </p:spPr>
          </p:pic>
          <p:sp>
            <p:nvSpPr>
              <p:cNvPr id="2559"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60" name="Image" descr="Image"/>
              <p:cNvPicPr>
                <a:picLocks noChangeAspect="1"/>
              </p:cNvPicPr>
              <p:nvPr/>
            </p:nvPicPr>
            <p:blipFill>
              <a:blip r:embed="rId11">
                <a:extLst/>
              </a:blip>
              <a:stretch>
                <a:fillRect/>
              </a:stretch>
            </p:blipFill>
            <p:spPr>
              <a:xfrm>
                <a:off x="2026409" y="362338"/>
                <a:ext cx="387197" cy="433197"/>
              </a:xfrm>
              <a:prstGeom prst="rect">
                <a:avLst/>
              </a:prstGeom>
              <a:ln w="12700" cap="flat">
                <a:noFill/>
                <a:miter lim="400000"/>
              </a:ln>
              <a:effectLst/>
            </p:spPr>
          </p:pic>
          <p:pic>
            <p:nvPicPr>
              <p:cNvPr id="2561" name="Image" descr="Image"/>
              <p:cNvPicPr>
                <a:picLocks noChangeAspect="1"/>
              </p:cNvPicPr>
              <p:nvPr/>
            </p:nvPicPr>
            <p:blipFill>
              <a:blip r:embed="rId13">
                <a:extLst/>
              </a:blip>
              <a:stretch>
                <a:fillRect/>
              </a:stretch>
            </p:blipFill>
            <p:spPr>
              <a:xfrm>
                <a:off x="2026409" y="26329"/>
                <a:ext cx="387197" cy="355417"/>
              </a:xfrm>
              <a:prstGeom prst="rect">
                <a:avLst/>
              </a:prstGeom>
              <a:ln w="12700" cap="flat">
                <a:noFill/>
                <a:miter lim="400000"/>
              </a:ln>
              <a:effectLst/>
            </p:spPr>
          </p:pic>
          <p:sp>
            <p:nvSpPr>
              <p:cNvPr id="2562"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63"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564" name="Image" descr="Image"/>
              <p:cNvPicPr>
                <a:picLocks noChangeAspect="1"/>
              </p:cNvPicPr>
              <p:nvPr/>
            </p:nvPicPr>
            <p:blipFill>
              <a:blip r:embed="rId13">
                <a:extLst/>
              </a:blip>
              <a:stretch>
                <a:fillRect/>
              </a:stretch>
            </p:blipFill>
            <p:spPr>
              <a:xfrm>
                <a:off x="1401607" y="85882"/>
                <a:ext cx="380610" cy="349372"/>
              </a:xfrm>
              <a:prstGeom prst="rect">
                <a:avLst/>
              </a:prstGeom>
              <a:ln w="12700" cap="flat">
                <a:noFill/>
                <a:miter lim="400000"/>
              </a:ln>
              <a:effectLst/>
            </p:spPr>
          </p:pic>
          <p:sp>
            <p:nvSpPr>
              <p:cNvPr id="2565"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568" name="Group"/>
              <p:cNvGrpSpPr/>
              <p:nvPr/>
            </p:nvGrpSpPr>
            <p:grpSpPr>
              <a:xfrm>
                <a:off x="695839" y="58668"/>
                <a:ext cx="477154" cy="744317"/>
                <a:chOff x="0" y="0"/>
                <a:chExt cx="477152" cy="744316"/>
              </a:xfrm>
            </p:grpSpPr>
            <p:pic>
              <p:nvPicPr>
                <p:cNvPr id="2566" name="Image" descr="Image"/>
                <p:cNvPicPr>
                  <a:picLocks noChangeAspect="1"/>
                </p:cNvPicPr>
                <p:nvPr/>
              </p:nvPicPr>
              <p:blipFill>
                <a:blip r:embed="rId3">
                  <a:extLst/>
                </a:blip>
                <a:stretch>
                  <a:fillRect/>
                </a:stretch>
              </p:blipFill>
              <p:spPr>
                <a:xfrm>
                  <a:off x="-1" y="330218"/>
                  <a:ext cx="456720" cy="414099"/>
                </a:xfrm>
                <a:prstGeom prst="rect">
                  <a:avLst/>
                </a:prstGeom>
                <a:ln w="12700" cap="flat">
                  <a:noFill/>
                  <a:miter lim="400000"/>
                </a:ln>
                <a:effectLst/>
              </p:spPr>
            </p:pic>
            <p:pic>
              <p:nvPicPr>
                <p:cNvPr id="2567" name="Image" descr="Image"/>
                <p:cNvPicPr>
                  <a:picLocks noChangeAspect="1"/>
                </p:cNvPicPr>
                <p:nvPr/>
              </p:nvPicPr>
              <p:blipFill>
                <a:blip r:embed="rId13">
                  <a:extLst/>
                </a:blip>
                <a:stretch>
                  <a:fillRect/>
                </a:stretch>
              </p:blipFill>
              <p:spPr>
                <a:xfrm>
                  <a:off x="96796" y="-1"/>
                  <a:ext cx="380357" cy="349136"/>
                </a:xfrm>
                <a:prstGeom prst="rect">
                  <a:avLst/>
                </a:prstGeom>
                <a:ln w="12700" cap="flat">
                  <a:noFill/>
                  <a:miter lim="400000"/>
                </a:ln>
                <a:effectLst/>
              </p:spPr>
            </p:pic>
          </p:grpSp>
        </p:grpSp>
      </p:grpSp>
      <p:pic>
        <p:nvPicPr>
          <p:cNvPr id="2571" name="Screen Shot 2019-09-17 at 1.24.14 PM.png" descr="Screen Shot 2019-09-17 at 1.24.14 PM.png"/>
          <p:cNvPicPr>
            <a:picLocks noChangeAspect="1"/>
          </p:cNvPicPr>
          <p:nvPr/>
        </p:nvPicPr>
        <p:blipFill>
          <a:blip r:embed="rId14">
            <a:extLst/>
          </a:blip>
          <a:stretch>
            <a:fillRect/>
          </a:stretch>
        </p:blipFill>
        <p:spPr>
          <a:xfrm>
            <a:off x="3349234" y="1690428"/>
            <a:ext cx="6306333" cy="5094367"/>
          </a:xfrm>
          <a:prstGeom prst="rect">
            <a:avLst/>
          </a:prstGeom>
          <a:ln w="12700">
            <a:miter lim="400000"/>
          </a:ln>
        </p:spPr>
      </p:pic>
      <p:sp>
        <p:nvSpPr>
          <p:cNvPr id="2572" name="MARIO"/>
          <p:cNvSpPr txBox="1"/>
          <p:nvPr>
            <p:ph type="title" idx="4294967295"/>
          </p:nvPr>
        </p:nvSpPr>
        <p:spPr>
          <a:xfrm>
            <a:off x="1453404" y="-3499046"/>
            <a:ext cx="10464801" cy="3302001"/>
          </a:xfrm>
          <a:prstGeom prst="rect">
            <a:avLst/>
          </a:prstGeom>
        </p:spPr>
        <p:txBody>
          <a:bodyPr/>
          <a:lstStyle>
            <a:lvl1pPr>
              <a:defRPr>
                <a:solidFill>
                  <a:srgbClr val="FFFFFF"/>
                </a:solidFill>
              </a:defRPr>
            </a:lvl1pPr>
          </a:lstStyle>
          <a:p>
            <a:pPr/>
            <a:r>
              <a:t>MARIO</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606" name="Group"/>
          <p:cNvGrpSpPr/>
          <p:nvPr/>
        </p:nvGrpSpPr>
        <p:grpSpPr>
          <a:xfrm>
            <a:off x="50723" y="38098"/>
            <a:ext cx="3181541" cy="9677404"/>
            <a:chOff x="0" y="0"/>
            <a:chExt cx="3181540" cy="9677402"/>
          </a:xfrm>
        </p:grpSpPr>
        <p:sp>
          <p:nvSpPr>
            <p:cNvPr id="2576"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605" name="Group"/>
            <p:cNvGrpSpPr/>
            <p:nvPr/>
          </p:nvGrpSpPr>
          <p:grpSpPr>
            <a:xfrm>
              <a:off x="638270" y="3684023"/>
              <a:ext cx="1905001" cy="2309357"/>
              <a:chOff x="-2" y="-1"/>
              <a:chExt cx="1904999" cy="2309355"/>
            </a:xfrm>
          </p:grpSpPr>
          <p:grpSp>
            <p:nvGrpSpPr>
              <p:cNvPr id="2579" name="Group"/>
              <p:cNvGrpSpPr/>
              <p:nvPr/>
            </p:nvGrpSpPr>
            <p:grpSpPr>
              <a:xfrm>
                <a:off x="-3" y="618656"/>
                <a:ext cx="496787" cy="737610"/>
                <a:chOff x="-1" y="0"/>
                <a:chExt cx="496786" cy="737609"/>
              </a:xfrm>
            </p:grpSpPr>
            <p:pic>
              <p:nvPicPr>
                <p:cNvPr id="2577" name="Image" descr="Image"/>
                <p:cNvPicPr>
                  <a:picLocks noChangeAspect="1"/>
                </p:cNvPicPr>
                <p:nvPr/>
              </p:nvPicPr>
              <p:blipFill>
                <a:blip r:embed="rId3">
                  <a:extLst/>
                </a:blip>
                <a:stretch>
                  <a:fillRect/>
                </a:stretch>
              </p:blipFill>
              <p:spPr>
                <a:xfrm>
                  <a:off x="-2" y="226037"/>
                  <a:ext cx="496787" cy="511572"/>
                </a:xfrm>
                <a:prstGeom prst="rect">
                  <a:avLst/>
                </a:prstGeom>
                <a:ln w="12700" cap="flat">
                  <a:noFill/>
                  <a:miter lim="400000"/>
                </a:ln>
                <a:effectLst/>
              </p:spPr>
            </p:pic>
            <p:pic>
              <p:nvPicPr>
                <p:cNvPr id="2578" name="Image" descr="Image"/>
                <p:cNvPicPr>
                  <a:picLocks noChangeAspect="1"/>
                </p:cNvPicPr>
                <p:nvPr/>
              </p:nvPicPr>
              <p:blipFill>
                <a:blip r:embed="rId4">
                  <a:extLst/>
                </a:blip>
                <a:stretch>
                  <a:fillRect/>
                </a:stretch>
              </p:blipFill>
              <p:spPr>
                <a:xfrm rot="20640000">
                  <a:off x="130882" y="28747"/>
                  <a:ext cx="235020" cy="188015"/>
                </a:xfrm>
                <a:prstGeom prst="rect">
                  <a:avLst/>
                </a:prstGeom>
                <a:ln w="12700" cap="flat">
                  <a:noFill/>
                  <a:miter lim="400000"/>
                </a:ln>
                <a:effectLst/>
              </p:spPr>
            </p:pic>
          </p:grpSp>
          <p:grpSp>
            <p:nvGrpSpPr>
              <p:cNvPr id="2582" name="Group"/>
              <p:cNvGrpSpPr/>
              <p:nvPr/>
            </p:nvGrpSpPr>
            <p:grpSpPr>
              <a:xfrm>
                <a:off x="1298964" y="495220"/>
                <a:ext cx="606034" cy="786438"/>
                <a:chOff x="0" y="0"/>
                <a:chExt cx="606033" cy="786436"/>
              </a:xfrm>
            </p:grpSpPr>
            <p:pic>
              <p:nvPicPr>
                <p:cNvPr id="2580" name="Image" descr="Image"/>
                <p:cNvPicPr>
                  <a:picLocks noChangeAspect="1"/>
                </p:cNvPicPr>
                <p:nvPr/>
              </p:nvPicPr>
              <p:blipFill>
                <a:blip r:embed="rId5">
                  <a:extLst/>
                </a:blip>
                <a:stretch>
                  <a:fillRect/>
                </a:stretch>
              </p:blipFill>
              <p:spPr>
                <a:xfrm>
                  <a:off x="109257" y="220416"/>
                  <a:ext cx="496777" cy="566021"/>
                </a:xfrm>
                <a:prstGeom prst="rect">
                  <a:avLst/>
                </a:prstGeom>
                <a:ln w="12700" cap="flat">
                  <a:noFill/>
                  <a:miter lim="400000"/>
                </a:ln>
                <a:effectLst/>
              </p:spPr>
            </p:pic>
            <p:pic>
              <p:nvPicPr>
                <p:cNvPr id="2581" name="Image" descr="Image"/>
                <p:cNvPicPr>
                  <a:picLocks noChangeAspect="1"/>
                </p:cNvPicPr>
                <p:nvPr/>
              </p:nvPicPr>
              <p:blipFill>
                <a:blip r:embed="rId4">
                  <a:extLst/>
                </a:blip>
                <a:stretch>
                  <a:fillRect/>
                </a:stretch>
              </p:blipFill>
              <p:spPr>
                <a:xfrm flipH="1" rot="840000">
                  <a:off x="19251" y="25635"/>
                  <a:ext cx="235017" cy="188013"/>
                </a:xfrm>
                <a:prstGeom prst="rect">
                  <a:avLst/>
                </a:prstGeom>
                <a:ln w="12700" cap="flat">
                  <a:noFill/>
                  <a:miter lim="400000"/>
                </a:ln>
                <a:effectLst/>
              </p:spPr>
            </p:pic>
          </p:grpSp>
          <p:pic>
            <p:nvPicPr>
              <p:cNvPr id="2583" name="Image" descr="Image"/>
              <p:cNvPicPr>
                <a:picLocks noChangeAspect="1"/>
              </p:cNvPicPr>
              <p:nvPr/>
            </p:nvPicPr>
            <p:blipFill>
              <a:blip r:embed="rId6">
                <a:extLst/>
              </a:blip>
              <a:stretch>
                <a:fillRect/>
              </a:stretch>
            </p:blipFill>
            <p:spPr>
              <a:xfrm>
                <a:off x="291587" y="-2"/>
                <a:ext cx="1074326" cy="815816"/>
              </a:xfrm>
              <a:prstGeom prst="rect">
                <a:avLst/>
              </a:prstGeom>
              <a:ln w="12700" cap="flat">
                <a:noFill/>
                <a:miter lim="400000"/>
              </a:ln>
              <a:effectLst/>
            </p:spPr>
          </p:pic>
          <p:grpSp>
            <p:nvGrpSpPr>
              <p:cNvPr id="2590" name="Group"/>
              <p:cNvGrpSpPr/>
              <p:nvPr/>
            </p:nvGrpSpPr>
            <p:grpSpPr>
              <a:xfrm>
                <a:off x="145453" y="774408"/>
                <a:ext cx="642450" cy="1307412"/>
                <a:chOff x="-1" y="-2"/>
                <a:chExt cx="642449" cy="1307411"/>
              </a:xfrm>
            </p:grpSpPr>
            <p:pic>
              <p:nvPicPr>
                <p:cNvPr id="2584" name="Image" descr="Image"/>
                <p:cNvPicPr>
                  <a:picLocks noChangeAspect="1"/>
                </p:cNvPicPr>
                <p:nvPr/>
              </p:nvPicPr>
              <p:blipFill>
                <a:blip r:embed="rId7">
                  <a:extLst/>
                </a:blip>
                <a:stretch>
                  <a:fillRect/>
                </a:stretch>
              </p:blipFill>
              <p:spPr>
                <a:xfrm>
                  <a:off x="-2" y="717044"/>
                  <a:ext cx="496775" cy="590366"/>
                </a:xfrm>
                <a:prstGeom prst="rect">
                  <a:avLst/>
                </a:prstGeom>
                <a:ln w="12700" cap="flat">
                  <a:noFill/>
                  <a:miter lim="400000"/>
                </a:ln>
                <a:effectLst/>
              </p:spPr>
            </p:pic>
            <p:grpSp>
              <p:nvGrpSpPr>
                <p:cNvPr id="2589" name="Group"/>
                <p:cNvGrpSpPr/>
                <p:nvPr/>
              </p:nvGrpSpPr>
              <p:grpSpPr>
                <a:xfrm>
                  <a:off x="267987" y="-3"/>
                  <a:ext cx="374462" cy="735044"/>
                  <a:chOff x="-2" y="-1"/>
                  <a:chExt cx="374461" cy="735042"/>
                </a:xfrm>
              </p:grpSpPr>
              <p:grpSp>
                <p:nvGrpSpPr>
                  <p:cNvPr id="2587" name="Group"/>
                  <p:cNvGrpSpPr/>
                  <p:nvPr/>
                </p:nvGrpSpPr>
                <p:grpSpPr>
                  <a:xfrm>
                    <a:off x="-3" y="195617"/>
                    <a:ext cx="374463" cy="539425"/>
                    <a:chOff x="0" y="-1"/>
                    <a:chExt cx="374461" cy="539423"/>
                  </a:xfrm>
                </p:grpSpPr>
                <p:pic>
                  <p:nvPicPr>
                    <p:cNvPr id="2585" name="Image" descr="Image"/>
                    <p:cNvPicPr>
                      <a:picLocks noChangeAspect="1"/>
                    </p:cNvPicPr>
                    <p:nvPr/>
                  </p:nvPicPr>
                  <p:blipFill>
                    <a:blip r:embed="rId8">
                      <a:extLst/>
                    </a:blip>
                    <a:stretch>
                      <a:fillRect/>
                    </a:stretch>
                  </p:blipFill>
                  <p:spPr>
                    <a:xfrm rot="19980000">
                      <a:off x="28118" y="331435"/>
                      <a:ext cx="200136" cy="171927"/>
                    </a:xfrm>
                    <a:prstGeom prst="rect">
                      <a:avLst/>
                    </a:prstGeom>
                    <a:ln w="12700" cap="flat">
                      <a:noFill/>
                      <a:miter lim="400000"/>
                    </a:ln>
                    <a:effectLst/>
                  </p:spPr>
                </p:pic>
                <p:pic>
                  <p:nvPicPr>
                    <p:cNvPr id="2586" name="Image" descr="Image"/>
                    <p:cNvPicPr>
                      <a:picLocks noChangeAspect="1"/>
                    </p:cNvPicPr>
                    <p:nvPr/>
                  </p:nvPicPr>
                  <p:blipFill>
                    <a:blip r:embed="rId9">
                      <a:extLst/>
                    </a:blip>
                    <a:stretch>
                      <a:fillRect/>
                    </a:stretch>
                  </p:blipFill>
                  <p:spPr>
                    <a:xfrm rot="19380000">
                      <a:off x="51647" y="66647"/>
                      <a:ext cx="290225" cy="205410"/>
                    </a:xfrm>
                    <a:prstGeom prst="rect">
                      <a:avLst/>
                    </a:prstGeom>
                    <a:ln w="12700" cap="flat">
                      <a:noFill/>
                      <a:miter lim="400000"/>
                    </a:ln>
                    <a:effectLst/>
                  </p:spPr>
                </p:pic>
              </p:grpSp>
              <p:pic>
                <p:nvPicPr>
                  <p:cNvPr id="2588" name="Image" descr="Image"/>
                  <p:cNvPicPr>
                    <a:picLocks noChangeAspect="1"/>
                  </p:cNvPicPr>
                  <p:nvPr/>
                </p:nvPicPr>
                <p:blipFill>
                  <a:blip r:embed="rId10">
                    <a:extLst/>
                  </a:blip>
                  <a:stretch>
                    <a:fillRect/>
                  </a:stretch>
                </p:blipFill>
                <p:spPr>
                  <a:xfrm rot="21180000">
                    <a:off x="118617" y="13939"/>
                    <a:ext cx="241414" cy="206657"/>
                  </a:xfrm>
                  <a:prstGeom prst="rect">
                    <a:avLst/>
                  </a:prstGeom>
                  <a:ln w="12700" cap="flat">
                    <a:noFill/>
                    <a:miter lim="400000"/>
                  </a:ln>
                  <a:effectLst/>
                </p:spPr>
              </p:pic>
            </p:grpSp>
          </p:grpSp>
          <p:grpSp>
            <p:nvGrpSpPr>
              <p:cNvPr id="2597" name="Group"/>
              <p:cNvGrpSpPr/>
              <p:nvPr/>
            </p:nvGrpSpPr>
            <p:grpSpPr>
              <a:xfrm>
                <a:off x="1001523" y="781826"/>
                <a:ext cx="777255" cy="1320428"/>
                <a:chOff x="-2" y="-1"/>
                <a:chExt cx="777254" cy="1320426"/>
              </a:xfrm>
            </p:grpSpPr>
            <p:pic>
              <p:nvPicPr>
                <p:cNvPr id="2591" name="Image" descr="Image"/>
                <p:cNvPicPr>
                  <a:picLocks noChangeAspect="1"/>
                </p:cNvPicPr>
                <p:nvPr/>
              </p:nvPicPr>
              <p:blipFill>
                <a:blip r:embed="rId11">
                  <a:extLst/>
                </a:blip>
                <a:stretch>
                  <a:fillRect/>
                </a:stretch>
              </p:blipFill>
              <p:spPr>
                <a:xfrm>
                  <a:off x="280478" y="689188"/>
                  <a:ext cx="496775" cy="631237"/>
                </a:xfrm>
                <a:prstGeom prst="rect">
                  <a:avLst/>
                </a:prstGeom>
                <a:ln w="12700" cap="flat">
                  <a:noFill/>
                  <a:miter lim="400000"/>
                </a:ln>
                <a:effectLst/>
              </p:spPr>
            </p:pic>
            <p:grpSp>
              <p:nvGrpSpPr>
                <p:cNvPr id="2596" name="Group"/>
                <p:cNvGrpSpPr/>
                <p:nvPr/>
              </p:nvGrpSpPr>
              <p:grpSpPr>
                <a:xfrm>
                  <a:off x="-3" y="-2"/>
                  <a:ext cx="437897" cy="723269"/>
                  <a:chOff x="-1" y="0"/>
                  <a:chExt cx="437895" cy="723268"/>
                </a:xfrm>
              </p:grpSpPr>
              <p:grpSp>
                <p:nvGrpSpPr>
                  <p:cNvPr id="2594" name="Group"/>
                  <p:cNvGrpSpPr/>
                  <p:nvPr/>
                </p:nvGrpSpPr>
                <p:grpSpPr>
                  <a:xfrm>
                    <a:off x="52316" y="193624"/>
                    <a:ext cx="385579" cy="529644"/>
                    <a:chOff x="0" y="-2"/>
                    <a:chExt cx="385578" cy="529643"/>
                  </a:xfrm>
                </p:grpSpPr>
                <p:pic>
                  <p:nvPicPr>
                    <p:cNvPr id="2592" name="Image" descr="Image"/>
                    <p:cNvPicPr>
                      <a:picLocks noChangeAspect="1"/>
                    </p:cNvPicPr>
                    <p:nvPr/>
                  </p:nvPicPr>
                  <p:blipFill>
                    <a:blip r:embed="rId8">
                      <a:extLst/>
                    </a:blip>
                    <a:stretch>
                      <a:fillRect/>
                    </a:stretch>
                  </p:blipFill>
                  <p:spPr>
                    <a:xfrm flipH="1" rot="1440000">
                      <a:off x="159127" y="324445"/>
                      <a:ext cx="200138" cy="171927"/>
                    </a:xfrm>
                    <a:prstGeom prst="rect">
                      <a:avLst/>
                    </a:prstGeom>
                    <a:ln w="12700" cap="flat">
                      <a:noFill/>
                      <a:miter lim="400000"/>
                    </a:ln>
                    <a:effectLst/>
                  </p:spPr>
                </p:pic>
                <p:pic>
                  <p:nvPicPr>
                    <p:cNvPr id="2593" name="Image" descr="Image"/>
                    <p:cNvPicPr>
                      <a:picLocks noChangeAspect="1"/>
                    </p:cNvPicPr>
                    <p:nvPr/>
                  </p:nvPicPr>
                  <p:blipFill>
                    <a:blip r:embed="rId9">
                      <a:extLst/>
                    </a:blip>
                    <a:stretch>
                      <a:fillRect/>
                    </a:stretch>
                  </p:blipFill>
                  <p:spPr>
                    <a:xfrm flipH="1" rot="2040000">
                      <a:off x="32622" y="63585"/>
                      <a:ext cx="290226" cy="205410"/>
                    </a:xfrm>
                    <a:prstGeom prst="rect">
                      <a:avLst/>
                    </a:prstGeom>
                    <a:ln w="12700" cap="flat">
                      <a:noFill/>
                      <a:miter lim="400000"/>
                    </a:ln>
                    <a:effectLst/>
                  </p:spPr>
                </p:pic>
              </p:grpSp>
              <p:pic>
                <p:nvPicPr>
                  <p:cNvPr id="2595" name="Image" descr="Image"/>
                  <p:cNvPicPr>
                    <a:picLocks noChangeAspect="1"/>
                  </p:cNvPicPr>
                  <p:nvPr/>
                </p:nvPicPr>
                <p:blipFill>
                  <a:blip r:embed="rId10">
                    <a:extLst/>
                  </a:blip>
                  <a:stretch>
                    <a:fillRect/>
                  </a:stretch>
                </p:blipFill>
                <p:spPr>
                  <a:xfrm rot="240000">
                    <a:off x="6912" y="8167"/>
                    <a:ext cx="241416" cy="206657"/>
                  </a:xfrm>
                  <a:prstGeom prst="rect">
                    <a:avLst/>
                  </a:prstGeom>
                  <a:ln w="12700" cap="flat">
                    <a:noFill/>
                    <a:miter lim="400000"/>
                  </a:ln>
                  <a:effectLst/>
                </p:spPr>
              </p:pic>
            </p:grpSp>
          </p:grpSp>
          <p:grpSp>
            <p:nvGrpSpPr>
              <p:cNvPr id="2604" name="Group"/>
              <p:cNvGrpSpPr/>
              <p:nvPr/>
            </p:nvGrpSpPr>
            <p:grpSpPr>
              <a:xfrm>
                <a:off x="704116" y="874524"/>
                <a:ext cx="496776" cy="1434831"/>
                <a:chOff x="-1" y="-1"/>
                <a:chExt cx="496774" cy="1434830"/>
              </a:xfrm>
            </p:grpSpPr>
            <p:pic>
              <p:nvPicPr>
                <p:cNvPr id="2598" name="Image" descr="Image"/>
                <p:cNvPicPr>
                  <a:picLocks noChangeAspect="1"/>
                </p:cNvPicPr>
                <p:nvPr/>
              </p:nvPicPr>
              <p:blipFill>
                <a:blip r:embed="rId12">
                  <a:extLst/>
                </a:blip>
                <a:stretch>
                  <a:fillRect/>
                </a:stretch>
              </p:blipFill>
              <p:spPr>
                <a:xfrm>
                  <a:off x="-2" y="825455"/>
                  <a:ext cx="496776" cy="609374"/>
                </a:xfrm>
                <a:prstGeom prst="rect">
                  <a:avLst/>
                </a:prstGeom>
                <a:ln w="12700" cap="flat">
                  <a:noFill/>
                  <a:miter lim="400000"/>
                </a:ln>
                <a:effectLst/>
              </p:spPr>
            </p:pic>
            <p:grpSp>
              <p:nvGrpSpPr>
                <p:cNvPr id="2603" name="Group"/>
                <p:cNvGrpSpPr/>
                <p:nvPr/>
              </p:nvGrpSpPr>
              <p:grpSpPr>
                <a:xfrm>
                  <a:off x="50750" y="-2"/>
                  <a:ext cx="355132" cy="790128"/>
                  <a:chOff x="0" y="0"/>
                  <a:chExt cx="355131" cy="790127"/>
                </a:xfrm>
              </p:grpSpPr>
              <p:grpSp>
                <p:nvGrpSpPr>
                  <p:cNvPr id="2601" name="Group"/>
                  <p:cNvGrpSpPr/>
                  <p:nvPr/>
                </p:nvGrpSpPr>
                <p:grpSpPr>
                  <a:xfrm>
                    <a:off x="9700" y="226566"/>
                    <a:ext cx="345432" cy="563561"/>
                    <a:chOff x="-1" y="-2"/>
                    <a:chExt cx="345430" cy="563560"/>
                  </a:xfrm>
                </p:grpSpPr>
                <p:pic>
                  <p:nvPicPr>
                    <p:cNvPr id="2599" name="Image" descr="Image"/>
                    <p:cNvPicPr>
                      <a:picLocks noChangeAspect="1"/>
                    </p:cNvPicPr>
                    <p:nvPr/>
                  </p:nvPicPr>
                  <p:blipFill>
                    <a:blip r:embed="rId8">
                      <a:extLst/>
                    </a:blip>
                    <a:stretch>
                      <a:fillRect/>
                    </a:stretch>
                  </p:blipFill>
                  <p:spPr>
                    <a:xfrm flipH="1" rot="2340000">
                      <a:off x="88147" y="347814"/>
                      <a:ext cx="200138" cy="171927"/>
                    </a:xfrm>
                    <a:prstGeom prst="rect">
                      <a:avLst/>
                    </a:prstGeom>
                    <a:ln w="12700" cap="flat">
                      <a:noFill/>
                      <a:miter lim="400000"/>
                    </a:ln>
                    <a:effectLst/>
                  </p:spPr>
                </p:pic>
                <p:pic>
                  <p:nvPicPr>
                    <p:cNvPr id="2600" name="Image" descr="Image"/>
                    <p:cNvPicPr>
                      <a:picLocks noChangeAspect="1"/>
                    </p:cNvPicPr>
                    <p:nvPr/>
                  </p:nvPicPr>
                  <p:blipFill>
                    <a:blip r:embed="rId9">
                      <a:extLst/>
                    </a:blip>
                    <a:stretch>
                      <a:fillRect/>
                    </a:stretch>
                  </p:blipFill>
                  <p:spPr>
                    <a:xfrm flipH="1" rot="2940000">
                      <a:off x="27602" y="74189"/>
                      <a:ext cx="290224" cy="205415"/>
                    </a:xfrm>
                    <a:prstGeom prst="rect">
                      <a:avLst/>
                    </a:prstGeom>
                    <a:ln w="12700" cap="flat">
                      <a:noFill/>
                      <a:miter lim="400000"/>
                    </a:ln>
                    <a:effectLst/>
                  </p:spPr>
                </p:pic>
              </p:grpSp>
              <p:pic>
                <p:nvPicPr>
                  <p:cNvPr id="2602" name="Image" descr="Image"/>
                  <p:cNvPicPr>
                    <a:picLocks noChangeAspect="1"/>
                  </p:cNvPicPr>
                  <p:nvPr/>
                </p:nvPicPr>
                <p:blipFill>
                  <a:blip r:embed="rId10">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2777" name="Group"/>
          <p:cNvGrpSpPr/>
          <p:nvPr/>
        </p:nvGrpSpPr>
        <p:grpSpPr>
          <a:xfrm>
            <a:off x="9764081" y="35149"/>
            <a:ext cx="3187715" cy="9683302"/>
            <a:chOff x="0" y="0"/>
            <a:chExt cx="3187713" cy="9683300"/>
          </a:xfrm>
        </p:grpSpPr>
        <p:grpSp>
          <p:nvGrpSpPr>
            <p:cNvPr id="2623" name="Group"/>
            <p:cNvGrpSpPr/>
            <p:nvPr/>
          </p:nvGrpSpPr>
          <p:grpSpPr>
            <a:xfrm>
              <a:off x="1" y="8765231"/>
              <a:ext cx="3187712" cy="918070"/>
              <a:chOff x="0" y="0"/>
              <a:chExt cx="3187710" cy="918069"/>
            </a:xfrm>
          </p:grpSpPr>
          <p:sp>
            <p:nvSpPr>
              <p:cNvPr id="2607"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08" name="Image" descr="Image"/>
              <p:cNvPicPr>
                <a:picLocks noChangeAspect="1"/>
              </p:cNvPicPr>
              <p:nvPr/>
            </p:nvPicPr>
            <p:blipFill>
              <a:blip r:embed="rId7">
                <a:extLst/>
              </a:blip>
              <a:stretch>
                <a:fillRect/>
              </a:stretch>
            </p:blipFill>
            <p:spPr>
              <a:xfrm>
                <a:off x="2692559" y="343642"/>
                <a:ext cx="423600" cy="443239"/>
              </a:xfrm>
              <a:prstGeom prst="rect">
                <a:avLst/>
              </a:prstGeom>
              <a:ln w="12700" cap="flat">
                <a:noFill/>
                <a:miter lim="400000"/>
              </a:ln>
              <a:effectLst/>
            </p:spPr>
          </p:pic>
          <p:pic>
            <p:nvPicPr>
              <p:cNvPr id="2609" name="Image" descr="Image"/>
              <p:cNvPicPr>
                <a:picLocks noChangeAspect="1"/>
              </p:cNvPicPr>
              <p:nvPr/>
            </p:nvPicPr>
            <p:blipFill>
              <a:blip r:embed="rId13">
                <a:extLst/>
              </a:blip>
              <a:stretch>
                <a:fillRect/>
              </a:stretch>
            </p:blipFill>
            <p:spPr>
              <a:xfrm>
                <a:off x="2714154" y="25169"/>
                <a:ext cx="372676" cy="342087"/>
              </a:xfrm>
              <a:prstGeom prst="rect">
                <a:avLst/>
              </a:prstGeom>
              <a:ln w="12700" cap="flat">
                <a:noFill/>
                <a:miter lim="400000"/>
              </a:ln>
              <a:effectLst/>
            </p:spPr>
          </p:pic>
          <p:sp>
            <p:nvSpPr>
              <p:cNvPr id="2610"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11"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2612"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613"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14" name="Image" descr="Image"/>
              <p:cNvPicPr>
                <a:picLocks noChangeAspect="1"/>
              </p:cNvPicPr>
              <p:nvPr/>
            </p:nvPicPr>
            <p:blipFill>
              <a:blip r:embed="rId11">
                <a:extLst/>
              </a:blip>
              <a:stretch>
                <a:fillRect/>
              </a:stretch>
            </p:blipFill>
            <p:spPr>
              <a:xfrm>
                <a:off x="2028884" y="362777"/>
                <a:ext cx="387671" cy="433727"/>
              </a:xfrm>
              <a:prstGeom prst="rect">
                <a:avLst/>
              </a:prstGeom>
              <a:ln w="12700" cap="flat">
                <a:noFill/>
                <a:miter lim="400000"/>
              </a:ln>
              <a:effectLst/>
            </p:spPr>
          </p:pic>
          <p:pic>
            <p:nvPicPr>
              <p:cNvPr id="2615" name="Image" descr="Image"/>
              <p:cNvPicPr>
                <a:picLocks noChangeAspect="1"/>
              </p:cNvPicPr>
              <p:nvPr/>
            </p:nvPicPr>
            <p:blipFill>
              <a:blip r:embed="rId13">
                <a:extLst/>
              </a:blip>
              <a:stretch>
                <a:fillRect/>
              </a:stretch>
            </p:blipFill>
            <p:spPr>
              <a:xfrm>
                <a:off x="2028884" y="26358"/>
                <a:ext cx="387671" cy="355851"/>
              </a:xfrm>
              <a:prstGeom prst="rect">
                <a:avLst/>
              </a:prstGeom>
              <a:ln w="12700" cap="flat">
                <a:noFill/>
                <a:miter lim="400000"/>
              </a:ln>
              <a:effectLst/>
            </p:spPr>
          </p:pic>
          <p:sp>
            <p:nvSpPr>
              <p:cNvPr id="2616"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17" name="Image" descr="Image"/>
              <p:cNvPicPr>
                <a:picLocks noChangeAspect="1"/>
              </p:cNvPicPr>
              <p:nvPr/>
            </p:nvPicPr>
            <p:blipFill>
              <a:blip r:embed="rId5">
                <a:extLst/>
              </a:blip>
              <a:stretch>
                <a:fillRect/>
              </a:stretch>
            </p:blipFill>
            <p:spPr>
              <a:xfrm>
                <a:off x="1381366" y="439578"/>
                <a:ext cx="424983" cy="426347"/>
              </a:xfrm>
              <a:prstGeom prst="rect">
                <a:avLst/>
              </a:prstGeom>
              <a:ln w="12700" cap="flat">
                <a:noFill/>
                <a:miter lim="400000"/>
              </a:ln>
              <a:effectLst/>
            </p:spPr>
          </p:pic>
          <p:pic>
            <p:nvPicPr>
              <p:cNvPr id="2618" name="Image" descr="Image"/>
              <p:cNvPicPr>
                <a:picLocks noChangeAspect="1"/>
              </p:cNvPicPr>
              <p:nvPr/>
            </p:nvPicPr>
            <p:blipFill>
              <a:blip r:embed="rId13">
                <a:extLst/>
              </a:blip>
              <a:stretch>
                <a:fillRect/>
              </a:stretch>
            </p:blipFill>
            <p:spPr>
              <a:xfrm>
                <a:off x="1403320" y="85984"/>
                <a:ext cx="381076" cy="349799"/>
              </a:xfrm>
              <a:prstGeom prst="rect">
                <a:avLst/>
              </a:prstGeom>
              <a:ln w="12700" cap="flat">
                <a:noFill/>
                <a:miter lim="400000"/>
              </a:ln>
              <a:effectLst/>
            </p:spPr>
          </p:pic>
          <p:sp>
            <p:nvSpPr>
              <p:cNvPr id="2619"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622" name="Group"/>
              <p:cNvGrpSpPr/>
              <p:nvPr/>
            </p:nvGrpSpPr>
            <p:grpSpPr>
              <a:xfrm>
                <a:off x="696689" y="58737"/>
                <a:ext cx="477736" cy="745228"/>
                <a:chOff x="0" y="0"/>
                <a:chExt cx="477734" cy="745227"/>
              </a:xfrm>
            </p:grpSpPr>
            <p:pic>
              <p:nvPicPr>
                <p:cNvPr id="2620" name="Image" descr="Image"/>
                <p:cNvPicPr>
                  <a:picLocks noChangeAspect="1"/>
                </p:cNvPicPr>
                <p:nvPr/>
              </p:nvPicPr>
              <p:blipFill>
                <a:blip r:embed="rId3">
                  <a:extLst/>
                </a:blip>
                <a:stretch>
                  <a:fillRect/>
                </a:stretch>
              </p:blipFill>
              <p:spPr>
                <a:xfrm>
                  <a:off x="0" y="330622"/>
                  <a:ext cx="457275" cy="414605"/>
                </a:xfrm>
                <a:prstGeom prst="rect">
                  <a:avLst/>
                </a:prstGeom>
                <a:ln w="12700" cap="flat">
                  <a:noFill/>
                  <a:miter lim="400000"/>
                </a:ln>
                <a:effectLst/>
              </p:spPr>
            </p:pic>
            <p:pic>
              <p:nvPicPr>
                <p:cNvPr id="2621" name="Image" descr="Image"/>
                <p:cNvPicPr>
                  <a:picLocks noChangeAspect="1"/>
                </p:cNvPicPr>
                <p:nvPr/>
              </p:nvPicPr>
              <p:blipFill>
                <a:blip r:embed="rId13">
                  <a:extLst/>
                </a:blip>
                <a:stretch>
                  <a:fillRect/>
                </a:stretch>
              </p:blipFill>
              <p:spPr>
                <a:xfrm>
                  <a:off x="96914" y="-1"/>
                  <a:ext cx="380821" cy="349563"/>
                </a:xfrm>
                <a:prstGeom prst="rect">
                  <a:avLst/>
                </a:prstGeom>
                <a:ln w="12700" cap="flat">
                  <a:noFill/>
                  <a:miter lim="400000"/>
                </a:ln>
                <a:effectLst/>
              </p:spPr>
            </p:pic>
          </p:grpSp>
        </p:grpSp>
        <p:grpSp>
          <p:nvGrpSpPr>
            <p:cNvPr id="2640" name="Group"/>
            <p:cNvGrpSpPr/>
            <p:nvPr/>
          </p:nvGrpSpPr>
          <p:grpSpPr>
            <a:xfrm>
              <a:off x="0" y="7790249"/>
              <a:ext cx="3187714" cy="918073"/>
              <a:chOff x="0" y="0"/>
              <a:chExt cx="3187713" cy="918071"/>
            </a:xfrm>
          </p:grpSpPr>
          <p:sp>
            <p:nvSpPr>
              <p:cNvPr id="2624"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25" name="Image" descr="Image"/>
              <p:cNvPicPr>
                <a:picLocks noChangeAspect="1"/>
              </p:cNvPicPr>
              <p:nvPr/>
            </p:nvPicPr>
            <p:blipFill>
              <a:blip r:embed="rId7">
                <a:extLst/>
              </a:blip>
              <a:stretch>
                <a:fillRect/>
              </a:stretch>
            </p:blipFill>
            <p:spPr>
              <a:xfrm>
                <a:off x="2692563" y="343643"/>
                <a:ext cx="423600" cy="443238"/>
              </a:xfrm>
              <a:prstGeom prst="rect">
                <a:avLst/>
              </a:prstGeom>
              <a:ln w="12700" cap="flat">
                <a:noFill/>
                <a:miter lim="400000"/>
              </a:ln>
              <a:effectLst/>
            </p:spPr>
          </p:pic>
          <p:pic>
            <p:nvPicPr>
              <p:cNvPr id="2626" name="Image" descr="Image"/>
              <p:cNvPicPr>
                <a:picLocks noChangeAspect="1"/>
              </p:cNvPicPr>
              <p:nvPr/>
            </p:nvPicPr>
            <p:blipFill>
              <a:blip r:embed="rId13">
                <a:extLst/>
              </a:blip>
              <a:stretch>
                <a:fillRect/>
              </a:stretch>
            </p:blipFill>
            <p:spPr>
              <a:xfrm>
                <a:off x="2714157" y="25169"/>
                <a:ext cx="372678" cy="342088"/>
              </a:xfrm>
              <a:prstGeom prst="rect">
                <a:avLst/>
              </a:prstGeom>
              <a:ln w="12700" cap="flat">
                <a:noFill/>
                <a:miter lim="400000"/>
              </a:ln>
              <a:effectLst/>
            </p:spPr>
          </p:pic>
          <p:sp>
            <p:nvSpPr>
              <p:cNvPr id="2627"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28" name="Image" descr="Image"/>
              <p:cNvPicPr>
                <a:picLocks noChangeAspect="1"/>
              </p:cNvPicPr>
              <p:nvPr/>
            </p:nvPicPr>
            <p:blipFill>
              <a:blip r:embed="rId12">
                <a:extLst/>
              </a:blip>
              <a:stretch>
                <a:fillRect/>
              </a:stretch>
            </p:blipFill>
            <p:spPr>
              <a:xfrm>
                <a:off x="84994" y="441732"/>
                <a:ext cx="393128" cy="424598"/>
              </a:xfrm>
              <a:prstGeom prst="rect">
                <a:avLst/>
              </a:prstGeom>
              <a:ln w="12700" cap="flat">
                <a:noFill/>
                <a:miter lim="400000"/>
              </a:ln>
              <a:effectLst/>
            </p:spPr>
          </p:pic>
          <p:pic>
            <p:nvPicPr>
              <p:cNvPr id="2629"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630"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31" name="Image" descr="Image"/>
              <p:cNvPicPr>
                <a:picLocks noChangeAspect="1"/>
              </p:cNvPicPr>
              <p:nvPr/>
            </p:nvPicPr>
            <p:blipFill>
              <a:blip r:embed="rId11">
                <a:extLst/>
              </a:blip>
              <a:stretch>
                <a:fillRect/>
              </a:stretch>
            </p:blipFill>
            <p:spPr>
              <a:xfrm>
                <a:off x="2028887" y="362778"/>
                <a:ext cx="387671" cy="433726"/>
              </a:xfrm>
              <a:prstGeom prst="rect">
                <a:avLst/>
              </a:prstGeom>
              <a:ln w="12700" cap="flat">
                <a:noFill/>
                <a:miter lim="400000"/>
              </a:ln>
              <a:effectLst/>
            </p:spPr>
          </p:pic>
          <p:pic>
            <p:nvPicPr>
              <p:cNvPr id="2632" name="Image" descr="Image"/>
              <p:cNvPicPr>
                <a:picLocks noChangeAspect="1"/>
              </p:cNvPicPr>
              <p:nvPr/>
            </p:nvPicPr>
            <p:blipFill>
              <a:blip r:embed="rId13">
                <a:extLst/>
              </a:blip>
              <a:stretch>
                <a:fillRect/>
              </a:stretch>
            </p:blipFill>
            <p:spPr>
              <a:xfrm>
                <a:off x="2028887" y="26358"/>
                <a:ext cx="387671" cy="355852"/>
              </a:xfrm>
              <a:prstGeom prst="rect">
                <a:avLst/>
              </a:prstGeom>
              <a:ln w="12700" cap="flat">
                <a:noFill/>
                <a:miter lim="400000"/>
              </a:ln>
              <a:effectLst/>
            </p:spPr>
          </p:pic>
          <p:sp>
            <p:nvSpPr>
              <p:cNvPr id="2633"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34"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635"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2636"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639" name="Group"/>
              <p:cNvGrpSpPr/>
              <p:nvPr/>
            </p:nvGrpSpPr>
            <p:grpSpPr>
              <a:xfrm>
                <a:off x="696690" y="58737"/>
                <a:ext cx="477737" cy="745229"/>
                <a:chOff x="-1" y="-1"/>
                <a:chExt cx="477735" cy="745228"/>
              </a:xfrm>
            </p:grpSpPr>
            <p:pic>
              <p:nvPicPr>
                <p:cNvPr id="2637" name="Image" descr="Image"/>
                <p:cNvPicPr>
                  <a:picLocks noChangeAspect="1"/>
                </p:cNvPicPr>
                <p:nvPr/>
              </p:nvPicPr>
              <p:blipFill>
                <a:blip r:embed="rId3">
                  <a:extLst/>
                </a:blip>
                <a:stretch>
                  <a:fillRect/>
                </a:stretch>
              </p:blipFill>
              <p:spPr>
                <a:xfrm>
                  <a:off x="-2" y="330623"/>
                  <a:ext cx="457278" cy="414605"/>
                </a:xfrm>
                <a:prstGeom prst="rect">
                  <a:avLst/>
                </a:prstGeom>
                <a:ln w="12700" cap="flat">
                  <a:noFill/>
                  <a:miter lim="400000"/>
                </a:ln>
                <a:effectLst/>
              </p:spPr>
            </p:pic>
            <p:pic>
              <p:nvPicPr>
                <p:cNvPr id="2638" name="Image" descr="Image"/>
                <p:cNvPicPr>
                  <a:picLocks noChangeAspect="1"/>
                </p:cNvPicPr>
                <p:nvPr/>
              </p:nvPicPr>
              <p:blipFill>
                <a:blip r:embed="rId13">
                  <a:extLst/>
                </a:blip>
                <a:stretch>
                  <a:fillRect/>
                </a:stretch>
              </p:blipFill>
              <p:spPr>
                <a:xfrm>
                  <a:off x="96914" y="-2"/>
                  <a:ext cx="380821" cy="349565"/>
                </a:xfrm>
                <a:prstGeom prst="rect">
                  <a:avLst/>
                </a:prstGeom>
                <a:ln w="12700" cap="flat">
                  <a:noFill/>
                  <a:miter lim="400000"/>
                </a:ln>
                <a:effectLst/>
              </p:spPr>
            </p:pic>
          </p:grpSp>
        </p:grpSp>
        <p:grpSp>
          <p:nvGrpSpPr>
            <p:cNvPr id="2657" name="Group"/>
            <p:cNvGrpSpPr/>
            <p:nvPr/>
          </p:nvGrpSpPr>
          <p:grpSpPr>
            <a:xfrm>
              <a:off x="0" y="6815266"/>
              <a:ext cx="3187714" cy="918071"/>
              <a:chOff x="0" y="0"/>
              <a:chExt cx="3187713" cy="918070"/>
            </a:xfrm>
          </p:grpSpPr>
          <p:sp>
            <p:nvSpPr>
              <p:cNvPr id="2641"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42"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2643"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644"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45"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2646"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647"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48"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649"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2650"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51" name="Image" descr="Image"/>
              <p:cNvPicPr>
                <a:picLocks noChangeAspect="1"/>
              </p:cNvPicPr>
              <p:nvPr/>
            </p:nvPicPr>
            <p:blipFill>
              <a:blip r:embed="rId5">
                <a:extLst/>
              </a:blip>
              <a:stretch>
                <a:fillRect/>
              </a:stretch>
            </p:blipFill>
            <p:spPr>
              <a:xfrm>
                <a:off x="1381368" y="439578"/>
                <a:ext cx="424984" cy="426347"/>
              </a:xfrm>
              <a:prstGeom prst="rect">
                <a:avLst/>
              </a:prstGeom>
              <a:ln w="12700" cap="flat">
                <a:noFill/>
                <a:miter lim="400000"/>
              </a:ln>
              <a:effectLst/>
            </p:spPr>
          </p:pic>
          <p:pic>
            <p:nvPicPr>
              <p:cNvPr id="2652"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2653"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656" name="Group"/>
              <p:cNvGrpSpPr/>
              <p:nvPr/>
            </p:nvGrpSpPr>
            <p:grpSpPr>
              <a:xfrm>
                <a:off x="696690" y="58736"/>
                <a:ext cx="477737" cy="745229"/>
                <a:chOff x="-1" y="-1"/>
                <a:chExt cx="477735" cy="745227"/>
              </a:xfrm>
            </p:grpSpPr>
            <p:pic>
              <p:nvPicPr>
                <p:cNvPr id="2654"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655"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674" name="Group"/>
            <p:cNvGrpSpPr/>
            <p:nvPr/>
          </p:nvGrpSpPr>
          <p:grpSpPr>
            <a:xfrm>
              <a:off x="0" y="5840283"/>
              <a:ext cx="3187714" cy="918071"/>
              <a:chOff x="0" y="0"/>
              <a:chExt cx="3187713" cy="918070"/>
            </a:xfrm>
          </p:grpSpPr>
          <p:sp>
            <p:nvSpPr>
              <p:cNvPr id="2658"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59" name="Image" descr="Image"/>
              <p:cNvPicPr>
                <a:picLocks noChangeAspect="1"/>
              </p:cNvPicPr>
              <p:nvPr/>
            </p:nvPicPr>
            <p:blipFill>
              <a:blip r:embed="rId7">
                <a:extLst/>
              </a:blip>
              <a:stretch>
                <a:fillRect/>
              </a:stretch>
            </p:blipFill>
            <p:spPr>
              <a:xfrm>
                <a:off x="2692563" y="343642"/>
                <a:ext cx="423600" cy="443240"/>
              </a:xfrm>
              <a:prstGeom prst="rect">
                <a:avLst/>
              </a:prstGeom>
              <a:ln w="12700" cap="flat">
                <a:noFill/>
                <a:miter lim="400000"/>
              </a:ln>
              <a:effectLst/>
            </p:spPr>
          </p:pic>
          <p:pic>
            <p:nvPicPr>
              <p:cNvPr id="2660"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661"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62"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2663"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2664"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65"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666" name="Image" descr="Image"/>
              <p:cNvPicPr>
                <a:picLocks noChangeAspect="1"/>
              </p:cNvPicPr>
              <p:nvPr/>
            </p:nvPicPr>
            <p:blipFill>
              <a:blip r:embed="rId13">
                <a:extLst/>
              </a:blip>
              <a:stretch>
                <a:fillRect/>
              </a:stretch>
            </p:blipFill>
            <p:spPr>
              <a:xfrm>
                <a:off x="2028887" y="26359"/>
                <a:ext cx="387671" cy="355851"/>
              </a:xfrm>
              <a:prstGeom prst="rect">
                <a:avLst/>
              </a:prstGeom>
              <a:ln w="12700" cap="flat">
                <a:noFill/>
                <a:miter lim="400000"/>
              </a:ln>
              <a:effectLst/>
            </p:spPr>
          </p:pic>
          <p:sp>
            <p:nvSpPr>
              <p:cNvPr id="2667"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68"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669"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2670"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673" name="Group"/>
              <p:cNvGrpSpPr/>
              <p:nvPr/>
            </p:nvGrpSpPr>
            <p:grpSpPr>
              <a:xfrm>
                <a:off x="696690" y="58737"/>
                <a:ext cx="477737" cy="745229"/>
                <a:chOff x="-1" y="-1"/>
                <a:chExt cx="477735" cy="745227"/>
              </a:xfrm>
            </p:grpSpPr>
            <p:pic>
              <p:nvPicPr>
                <p:cNvPr id="2671"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672"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691" name="Group"/>
            <p:cNvGrpSpPr/>
            <p:nvPr/>
          </p:nvGrpSpPr>
          <p:grpSpPr>
            <a:xfrm>
              <a:off x="0" y="4865302"/>
              <a:ext cx="3187714" cy="918071"/>
              <a:chOff x="0" y="0"/>
              <a:chExt cx="3187713" cy="918070"/>
            </a:xfrm>
          </p:grpSpPr>
          <p:sp>
            <p:nvSpPr>
              <p:cNvPr id="2675"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76"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2677"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678"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79"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2680"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2681"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82"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683"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2684"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85"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686"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2687"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690" name="Group"/>
              <p:cNvGrpSpPr/>
              <p:nvPr/>
            </p:nvGrpSpPr>
            <p:grpSpPr>
              <a:xfrm>
                <a:off x="696690" y="58737"/>
                <a:ext cx="477737" cy="745229"/>
                <a:chOff x="-1" y="-1"/>
                <a:chExt cx="477735" cy="745227"/>
              </a:xfrm>
            </p:grpSpPr>
            <p:pic>
              <p:nvPicPr>
                <p:cNvPr id="2688"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689"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708" name="Group"/>
            <p:cNvGrpSpPr/>
            <p:nvPr/>
          </p:nvGrpSpPr>
          <p:grpSpPr>
            <a:xfrm>
              <a:off x="1948" y="3895168"/>
              <a:ext cx="3183816" cy="916949"/>
              <a:chOff x="0" y="0"/>
              <a:chExt cx="3183814" cy="916948"/>
            </a:xfrm>
          </p:grpSpPr>
          <p:sp>
            <p:nvSpPr>
              <p:cNvPr id="2692"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93" name="Image" descr="Image"/>
              <p:cNvPicPr>
                <a:picLocks noChangeAspect="1"/>
              </p:cNvPicPr>
              <p:nvPr/>
            </p:nvPicPr>
            <p:blipFill>
              <a:blip r:embed="rId7">
                <a:extLst/>
              </a:blip>
              <a:stretch>
                <a:fillRect/>
              </a:stretch>
            </p:blipFill>
            <p:spPr>
              <a:xfrm>
                <a:off x="2689269" y="343223"/>
                <a:ext cx="423082" cy="442697"/>
              </a:xfrm>
              <a:prstGeom prst="rect">
                <a:avLst/>
              </a:prstGeom>
              <a:ln w="12700" cap="flat">
                <a:noFill/>
                <a:miter lim="400000"/>
              </a:ln>
              <a:effectLst/>
            </p:spPr>
          </p:pic>
          <p:pic>
            <p:nvPicPr>
              <p:cNvPr id="2694" name="Image" descr="Image"/>
              <p:cNvPicPr>
                <a:picLocks noChangeAspect="1"/>
              </p:cNvPicPr>
              <p:nvPr/>
            </p:nvPicPr>
            <p:blipFill>
              <a:blip r:embed="rId13">
                <a:extLst/>
              </a:blip>
              <a:stretch>
                <a:fillRect/>
              </a:stretch>
            </p:blipFill>
            <p:spPr>
              <a:xfrm>
                <a:off x="2710837" y="25138"/>
                <a:ext cx="372222" cy="341671"/>
              </a:xfrm>
              <a:prstGeom prst="rect">
                <a:avLst/>
              </a:prstGeom>
              <a:ln w="12700" cap="flat">
                <a:noFill/>
                <a:miter lim="400000"/>
              </a:ln>
              <a:effectLst/>
            </p:spPr>
          </p:pic>
          <p:sp>
            <p:nvSpPr>
              <p:cNvPr id="2695"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96" name="Image" descr="Image"/>
              <p:cNvPicPr>
                <a:picLocks noChangeAspect="1"/>
              </p:cNvPicPr>
              <p:nvPr/>
            </p:nvPicPr>
            <p:blipFill>
              <a:blip r:embed="rId12">
                <a:extLst/>
              </a:blip>
              <a:stretch>
                <a:fillRect/>
              </a:stretch>
            </p:blipFill>
            <p:spPr>
              <a:xfrm>
                <a:off x="84890" y="441193"/>
                <a:ext cx="392648" cy="424079"/>
              </a:xfrm>
              <a:prstGeom prst="rect">
                <a:avLst/>
              </a:prstGeom>
              <a:ln w="12700" cap="flat">
                <a:noFill/>
                <a:miter lim="400000"/>
              </a:ln>
              <a:effectLst/>
            </p:spPr>
          </p:pic>
          <p:pic>
            <p:nvPicPr>
              <p:cNvPr id="2697" name="Image" descr="Image"/>
              <p:cNvPicPr>
                <a:picLocks noChangeAspect="1"/>
              </p:cNvPicPr>
              <p:nvPr/>
            </p:nvPicPr>
            <p:blipFill>
              <a:blip r:embed="rId13">
                <a:extLst/>
              </a:blip>
              <a:stretch>
                <a:fillRect/>
              </a:stretch>
            </p:blipFill>
            <p:spPr>
              <a:xfrm>
                <a:off x="116707" y="104700"/>
                <a:ext cx="392648" cy="360420"/>
              </a:xfrm>
              <a:prstGeom prst="rect">
                <a:avLst/>
              </a:prstGeom>
              <a:ln w="12700" cap="flat">
                <a:noFill/>
                <a:miter lim="400000"/>
              </a:ln>
              <a:effectLst/>
            </p:spPr>
          </p:pic>
          <p:sp>
            <p:nvSpPr>
              <p:cNvPr id="2698"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99" name="Image" descr="Image"/>
              <p:cNvPicPr>
                <a:picLocks noChangeAspect="1"/>
              </p:cNvPicPr>
              <p:nvPr/>
            </p:nvPicPr>
            <p:blipFill>
              <a:blip r:embed="rId11">
                <a:extLst/>
              </a:blip>
              <a:stretch>
                <a:fillRect/>
              </a:stretch>
            </p:blipFill>
            <p:spPr>
              <a:xfrm>
                <a:off x="2026407" y="362336"/>
                <a:ext cx="387197" cy="433196"/>
              </a:xfrm>
              <a:prstGeom prst="rect">
                <a:avLst/>
              </a:prstGeom>
              <a:ln w="12700" cap="flat">
                <a:noFill/>
                <a:miter lim="400000"/>
              </a:ln>
              <a:effectLst/>
            </p:spPr>
          </p:pic>
          <p:pic>
            <p:nvPicPr>
              <p:cNvPr id="2700" name="Image" descr="Image"/>
              <p:cNvPicPr>
                <a:picLocks noChangeAspect="1"/>
              </p:cNvPicPr>
              <p:nvPr/>
            </p:nvPicPr>
            <p:blipFill>
              <a:blip r:embed="rId13">
                <a:extLst/>
              </a:blip>
              <a:stretch>
                <a:fillRect/>
              </a:stretch>
            </p:blipFill>
            <p:spPr>
              <a:xfrm>
                <a:off x="2026407" y="26327"/>
                <a:ext cx="387197" cy="355417"/>
              </a:xfrm>
              <a:prstGeom prst="rect">
                <a:avLst/>
              </a:prstGeom>
              <a:ln w="12700" cap="flat">
                <a:noFill/>
                <a:miter lim="400000"/>
              </a:ln>
              <a:effectLst/>
            </p:spPr>
          </p:pic>
          <p:sp>
            <p:nvSpPr>
              <p:cNvPr id="2701"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02" name="Image" descr="Image"/>
              <p:cNvPicPr>
                <a:picLocks noChangeAspect="1"/>
              </p:cNvPicPr>
              <p:nvPr/>
            </p:nvPicPr>
            <p:blipFill>
              <a:blip r:embed="rId5">
                <a:extLst/>
              </a:blip>
              <a:stretch>
                <a:fillRect/>
              </a:stretch>
            </p:blipFill>
            <p:spPr>
              <a:xfrm>
                <a:off x="1379678" y="439042"/>
                <a:ext cx="424464" cy="425826"/>
              </a:xfrm>
              <a:prstGeom prst="rect">
                <a:avLst/>
              </a:prstGeom>
              <a:ln w="12700" cap="flat">
                <a:noFill/>
                <a:miter lim="400000"/>
              </a:ln>
              <a:effectLst/>
            </p:spPr>
          </p:pic>
          <p:pic>
            <p:nvPicPr>
              <p:cNvPr id="2703" name="Image" descr="Image"/>
              <p:cNvPicPr>
                <a:picLocks noChangeAspect="1"/>
              </p:cNvPicPr>
              <p:nvPr/>
            </p:nvPicPr>
            <p:blipFill>
              <a:blip r:embed="rId13">
                <a:extLst/>
              </a:blip>
              <a:stretch>
                <a:fillRect/>
              </a:stretch>
            </p:blipFill>
            <p:spPr>
              <a:xfrm>
                <a:off x="1401605" y="85881"/>
                <a:ext cx="380609" cy="349371"/>
              </a:xfrm>
              <a:prstGeom prst="rect">
                <a:avLst/>
              </a:prstGeom>
              <a:ln w="12700" cap="flat">
                <a:noFill/>
                <a:miter lim="400000"/>
              </a:ln>
              <a:effectLst/>
            </p:spPr>
          </p:pic>
          <p:sp>
            <p:nvSpPr>
              <p:cNvPr id="2704"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707" name="Group"/>
              <p:cNvGrpSpPr/>
              <p:nvPr/>
            </p:nvGrpSpPr>
            <p:grpSpPr>
              <a:xfrm>
                <a:off x="695836" y="58668"/>
                <a:ext cx="477155" cy="744317"/>
                <a:chOff x="0" y="0"/>
                <a:chExt cx="477153" cy="744315"/>
              </a:xfrm>
            </p:grpSpPr>
            <p:pic>
              <p:nvPicPr>
                <p:cNvPr id="2705" name="Image" descr="Image"/>
                <p:cNvPicPr>
                  <a:picLocks noChangeAspect="1"/>
                </p:cNvPicPr>
                <p:nvPr/>
              </p:nvPicPr>
              <p:blipFill>
                <a:blip r:embed="rId3">
                  <a:extLst/>
                </a:blip>
                <a:stretch>
                  <a:fillRect/>
                </a:stretch>
              </p:blipFill>
              <p:spPr>
                <a:xfrm>
                  <a:off x="-1" y="330218"/>
                  <a:ext cx="456721" cy="414098"/>
                </a:xfrm>
                <a:prstGeom prst="rect">
                  <a:avLst/>
                </a:prstGeom>
                <a:ln w="12700" cap="flat">
                  <a:noFill/>
                  <a:miter lim="400000"/>
                </a:ln>
                <a:effectLst/>
              </p:spPr>
            </p:pic>
            <p:pic>
              <p:nvPicPr>
                <p:cNvPr id="2706" name="Image" descr="Image"/>
                <p:cNvPicPr>
                  <a:picLocks noChangeAspect="1"/>
                </p:cNvPicPr>
                <p:nvPr/>
              </p:nvPicPr>
              <p:blipFill>
                <a:blip r:embed="rId13">
                  <a:extLst/>
                </a:blip>
                <a:stretch>
                  <a:fillRect/>
                </a:stretch>
              </p:blipFill>
              <p:spPr>
                <a:xfrm>
                  <a:off x="96796" y="0"/>
                  <a:ext cx="380357" cy="349135"/>
                </a:xfrm>
                <a:prstGeom prst="rect">
                  <a:avLst/>
                </a:prstGeom>
                <a:ln w="12700" cap="flat">
                  <a:noFill/>
                  <a:miter lim="400000"/>
                </a:ln>
                <a:effectLst/>
              </p:spPr>
            </p:pic>
          </p:grpSp>
        </p:grpSp>
        <p:grpSp>
          <p:nvGrpSpPr>
            <p:cNvPr id="2725" name="Group"/>
            <p:cNvGrpSpPr/>
            <p:nvPr/>
          </p:nvGrpSpPr>
          <p:grpSpPr>
            <a:xfrm>
              <a:off x="1946" y="2921376"/>
              <a:ext cx="3183820" cy="916951"/>
              <a:chOff x="0" y="0"/>
              <a:chExt cx="3183818" cy="916950"/>
            </a:xfrm>
          </p:grpSpPr>
          <p:sp>
            <p:nvSpPr>
              <p:cNvPr id="2709"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10"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711"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712"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13" name="Image" descr="Image"/>
              <p:cNvPicPr>
                <a:picLocks noChangeAspect="1"/>
              </p:cNvPicPr>
              <p:nvPr/>
            </p:nvPicPr>
            <p:blipFill>
              <a:blip r:embed="rId12">
                <a:extLst/>
              </a:blip>
              <a:stretch>
                <a:fillRect/>
              </a:stretch>
            </p:blipFill>
            <p:spPr>
              <a:xfrm>
                <a:off x="84891" y="441194"/>
                <a:ext cx="392647" cy="424081"/>
              </a:xfrm>
              <a:prstGeom prst="rect">
                <a:avLst/>
              </a:prstGeom>
              <a:ln w="12700" cap="flat">
                <a:noFill/>
                <a:miter lim="400000"/>
              </a:ln>
              <a:effectLst/>
            </p:spPr>
          </p:pic>
          <p:pic>
            <p:nvPicPr>
              <p:cNvPr id="2714"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715"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16" name="Image" descr="Image"/>
              <p:cNvPicPr>
                <a:picLocks noChangeAspect="1"/>
              </p:cNvPicPr>
              <p:nvPr/>
            </p:nvPicPr>
            <p:blipFill>
              <a:blip r:embed="rId11">
                <a:extLst/>
              </a:blip>
              <a:stretch>
                <a:fillRect/>
              </a:stretch>
            </p:blipFill>
            <p:spPr>
              <a:xfrm>
                <a:off x="2026409" y="362336"/>
                <a:ext cx="387197" cy="433200"/>
              </a:xfrm>
              <a:prstGeom prst="rect">
                <a:avLst/>
              </a:prstGeom>
              <a:ln w="12700" cap="flat">
                <a:noFill/>
                <a:miter lim="400000"/>
              </a:ln>
              <a:effectLst/>
            </p:spPr>
          </p:pic>
          <p:pic>
            <p:nvPicPr>
              <p:cNvPr id="2717"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718"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19"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720"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721"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724" name="Group"/>
              <p:cNvGrpSpPr/>
              <p:nvPr/>
            </p:nvGrpSpPr>
            <p:grpSpPr>
              <a:xfrm>
                <a:off x="695839" y="58667"/>
                <a:ext cx="477154" cy="744319"/>
                <a:chOff x="0" y="0"/>
                <a:chExt cx="477152" cy="744318"/>
              </a:xfrm>
            </p:grpSpPr>
            <p:pic>
              <p:nvPicPr>
                <p:cNvPr id="2722"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723"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742" name="Group"/>
            <p:cNvGrpSpPr/>
            <p:nvPr/>
          </p:nvGrpSpPr>
          <p:grpSpPr>
            <a:xfrm>
              <a:off x="1946" y="1947584"/>
              <a:ext cx="3183820" cy="916951"/>
              <a:chOff x="0" y="0"/>
              <a:chExt cx="3183818" cy="916950"/>
            </a:xfrm>
          </p:grpSpPr>
          <p:sp>
            <p:nvSpPr>
              <p:cNvPr id="2726"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27"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728"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729"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30"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731"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732"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33"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2734"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735"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36"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737"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738"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741" name="Group"/>
              <p:cNvGrpSpPr/>
              <p:nvPr/>
            </p:nvGrpSpPr>
            <p:grpSpPr>
              <a:xfrm>
                <a:off x="695839" y="58667"/>
                <a:ext cx="477154" cy="744319"/>
                <a:chOff x="0" y="0"/>
                <a:chExt cx="477152" cy="744318"/>
              </a:xfrm>
            </p:grpSpPr>
            <p:pic>
              <p:nvPicPr>
                <p:cNvPr id="2739"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740"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759" name="Group"/>
            <p:cNvGrpSpPr/>
            <p:nvPr/>
          </p:nvGrpSpPr>
          <p:grpSpPr>
            <a:xfrm>
              <a:off x="1946" y="973792"/>
              <a:ext cx="3183820" cy="916951"/>
              <a:chOff x="0" y="0"/>
              <a:chExt cx="3183818" cy="916950"/>
            </a:xfrm>
          </p:grpSpPr>
          <p:sp>
            <p:nvSpPr>
              <p:cNvPr id="2743"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44"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745"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746"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47"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748"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749"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50"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2751"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752"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53"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754"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755"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758" name="Group"/>
              <p:cNvGrpSpPr/>
              <p:nvPr/>
            </p:nvGrpSpPr>
            <p:grpSpPr>
              <a:xfrm>
                <a:off x="695839" y="58667"/>
                <a:ext cx="477154" cy="744319"/>
                <a:chOff x="0" y="0"/>
                <a:chExt cx="477152" cy="744318"/>
              </a:xfrm>
            </p:grpSpPr>
            <p:pic>
              <p:nvPicPr>
                <p:cNvPr id="2756"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757"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776" name="Group"/>
            <p:cNvGrpSpPr/>
            <p:nvPr/>
          </p:nvGrpSpPr>
          <p:grpSpPr>
            <a:xfrm>
              <a:off x="1946" y="-1"/>
              <a:ext cx="3183820" cy="916952"/>
              <a:chOff x="0" y="0"/>
              <a:chExt cx="3183818" cy="916950"/>
            </a:xfrm>
          </p:grpSpPr>
          <p:sp>
            <p:nvSpPr>
              <p:cNvPr id="2760"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61" name="Image" descr="Image"/>
              <p:cNvPicPr>
                <a:picLocks noChangeAspect="1"/>
              </p:cNvPicPr>
              <p:nvPr/>
            </p:nvPicPr>
            <p:blipFill>
              <a:blip r:embed="rId7">
                <a:extLst/>
              </a:blip>
              <a:stretch>
                <a:fillRect/>
              </a:stretch>
            </p:blipFill>
            <p:spPr>
              <a:xfrm>
                <a:off x="2689274" y="343226"/>
                <a:ext cx="423081" cy="442698"/>
              </a:xfrm>
              <a:prstGeom prst="rect">
                <a:avLst/>
              </a:prstGeom>
              <a:ln w="12700" cap="flat">
                <a:noFill/>
                <a:miter lim="400000"/>
              </a:ln>
              <a:effectLst/>
            </p:spPr>
          </p:pic>
          <p:pic>
            <p:nvPicPr>
              <p:cNvPr id="2762" name="Image" descr="Image"/>
              <p:cNvPicPr>
                <a:picLocks noChangeAspect="1"/>
              </p:cNvPicPr>
              <p:nvPr/>
            </p:nvPicPr>
            <p:blipFill>
              <a:blip r:embed="rId13">
                <a:extLst/>
              </a:blip>
              <a:stretch>
                <a:fillRect/>
              </a:stretch>
            </p:blipFill>
            <p:spPr>
              <a:xfrm>
                <a:off x="2710842" y="25140"/>
                <a:ext cx="372221" cy="341671"/>
              </a:xfrm>
              <a:prstGeom prst="rect">
                <a:avLst/>
              </a:prstGeom>
              <a:ln w="12700" cap="flat">
                <a:noFill/>
                <a:miter lim="400000"/>
              </a:ln>
              <a:effectLst/>
            </p:spPr>
          </p:pic>
          <p:sp>
            <p:nvSpPr>
              <p:cNvPr id="2763"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64"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765" name="Image" descr="Image"/>
              <p:cNvPicPr>
                <a:picLocks noChangeAspect="1"/>
              </p:cNvPicPr>
              <p:nvPr/>
            </p:nvPicPr>
            <p:blipFill>
              <a:blip r:embed="rId13">
                <a:extLst/>
              </a:blip>
              <a:stretch>
                <a:fillRect/>
              </a:stretch>
            </p:blipFill>
            <p:spPr>
              <a:xfrm>
                <a:off x="116708" y="104701"/>
                <a:ext cx="392647" cy="360421"/>
              </a:xfrm>
              <a:prstGeom prst="rect">
                <a:avLst/>
              </a:prstGeom>
              <a:ln w="12700" cap="flat">
                <a:noFill/>
                <a:miter lim="400000"/>
              </a:ln>
              <a:effectLst/>
            </p:spPr>
          </p:pic>
          <p:sp>
            <p:nvSpPr>
              <p:cNvPr id="2766"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67" name="Image" descr="Image"/>
              <p:cNvPicPr>
                <a:picLocks noChangeAspect="1"/>
              </p:cNvPicPr>
              <p:nvPr/>
            </p:nvPicPr>
            <p:blipFill>
              <a:blip r:embed="rId11">
                <a:extLst/>
              </a:blip>
              <a:stretch>
                <a:fillRect/>
              </a:stretch>
            </p:blipFill>
            <p:spPr>
              <a:xfrm>
                <a:off x="2026409" y="362338"/>
                <a:ext cx="387197" cy="433197"/>
              </a:xfrm>
              <a:prstGeom prst="rect">
                <a:avLst/>
              </a:prstGeom>
              <a:ln w="12700" cap="flat">
                <a:noFill/>
                <a:miter lim="400000"/>
              </a:ln>
              <a:effectLst/>
            </p:spPr>
          </p:pic>
          <p:pic>
            <p:nvPicPr>
              <p:cNvPr id="2768" name="Image" descr="Image"/>
              <p:cNvPicPr>
                <a:picLocks noChangeAspect="1"/>
              </p:cNvPicPr>
              <p:nvPr/>
            </p:nvPicPr>
            <p:blipFill>
              <a:blip r:embed="rId13">
                <a:extLst/>
              </a:blip>
              <a:stretch>
                <a:fillRect/>
              </a:stretch>
            </p:blipFill>
            <p:spPr>
              <a:xfrm>
                <a:off x="2026409" y="26329"/>
                <a:ext cx="387197" cy="355417"/>
              </a:xfrm>
              <a:prstGeom prst="rect">
                <a:avLst/>
              </a:prstGeom>
              <a:ln w="12700" cap="flat">
                <a:noFill/>
                <a:miter lim="400000"/>
              </a:ln>
              <a:effectLst/>
            </p:spPr>
          </p:pic>
          <p:sp>
            <p:nvSpPr>
              <p:cNvPr id="2769"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70"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771" name="Image" descr="Image"/>
              <p:cNvPicPr>
                <a:picLocks noChangeAspect="1"/>
              </p:cNvPicPr>
              <p:nvPr/>
            </p:nvPicPr>
            <p:blipFill>
              <a:blip r:embed="rId13">
                <a:extLst/>
              </a:blip>
              <a:stretch>
                <a:fillRect/>
              </a:stretch>
            </p:blipFill>
            <p:spPr>
              <a:xfrm>
                <a:off x="1401607" y="85882"/>
                <a:ext cx="380610" cy="349372"/>
              </a:xfrm>
              <a:prstGeom prst="rect">
                <a:avLst/>
              </a:prstGeom>
              <a:ln w="12700" cap="flat">
                <a:noFill/>
                <a:miter lim="400000"/>
              </a:ln>
              <a:effectLst/>
            </p:spPr>
          </p:pic>
          <p:sp>
            <p:nvSpPr>
              <p:cNvPr id="2772"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775" name="Group"/>
              <p:cNvGrpSpPr/>
              <p:nvPr/>
            </p:nvGrpSpPr>
            <p:grpSpPr>
              <a:xfrm>
                <a:off x="695839" y="58668"/>
                <a:ext cx="477154" cy="744317"/>
                <a:chOff x="0" y="0"/>
                <a:chExt cx="477152" cy="744316"/>
              </a:xfrm>
            </p:grpSpPr>
            <p:pic>
              <p:nvPicPr>
                <p:cNvPr id="2773" name="Image" descr="Image"/>
                <p:cNvPicPr>
                  <a:picLocks noChangeAspect="1"/>
                </p:cNvPicPr>
                <p:nvPr/>
              </p:nvPicPr>
              <p:blipFill>
                <a:blip r:embed="rId3">
                  <a:extLst/>
                </a:blip>
                <a:stretch>
                  <a:fillRect/>
                </a:stretch>
              </p:blipFill>
              <p:spPr>
                <a:xfrm>
                  <a:off x="-1" y="330218"/>
                  <a:ext cx="456720" cy="414099"/>
                </a:xfrm>
                <a:prstGeom prst="rect">
                  <a:avLst/>
                </a:prstGeom>
                <a:ln w="12700" cap="flat">
                  <a:noFill/>
                  <a:miter lim="400000"/>
                </a:ln>
                <a:effectLst/>
              </p:spPr>
            </p:pic>
            <p:pic>
              <p:nvPicPr>
                <p:cNvPr id="2774" name="Image" descr="Image"/>
                <p:cNvPicPr>
                  <a:picLocks noChangeAspect="1"/>
                </p:cNvPicPr>
                <p:nvPr/>
              </p:nvPicPr>
              <p:blipFill>
                <a:blip r:embed="rId13">
                  <a:extLst/>
                </a:blip>
                <a:stretch>
                  <a:fillRect/>
                </a:stretch>
              </p:blipFill>
              <p:spPr>
                <a:xfrm>
                  <a:off x="96796" y="-1"/>
                  <a:ext cx="380357" cy="349136"/>
                </a:xfrm>
                <a:prstGeom prst="rect">
                  <a:avLst/>
                </a:prstGeom>
                <a:ln w="12700" cap="flat">
                  <a:noFill/>
                  <a:miter lim="400000"/>
                </a:ln>
                <a:effectLst/>
              </p:spPr>
            </p:pic>
          </p:grpSp>
        </p:grpSp>
      </p:grpSp>
      <p:pic>
        <p:nvPicPr>
          <p:cNvPr id="2778" name="20thBrightestStar.jpg" descr="20thBrightestStar.jpg"/>
          <p:cNvPicPr>
            <a:picLocks noChangeAspect="1"/>
          </p:cNvPicPr>
          <p:nvPr/>
        </p:nvPicPr>
        <p:blipFill>
          <a:blip r:embed="rId14">
            <a:extLst/>
          </a:blip>
          <a:stretch>
            <a:fillRect/>
          </a:stretch>
        </p:blipFill>
        <p:spPr>
          <a:xfrm>
            <a:off x="3274223" y="1505131"/>
            <a:ext cx="6443654" cy="4832740"/>
          </a:xfrm>
          <a:prstGeom prst="rect">
            <a:avLst/>
          </a:prstGeom>
          <a:ln w="12700">
            <a:miter lim="400000"/>
          </a:ln>
        </p:spPr>
      </p:pic>
      <p:sp>
        <p:nvSpPr>
          <p:cNvPr id="2779" name="STARS"/>
          <p:cNvSpPr txBox="1"/>
          <p:nvPr>
            <p:ph type="title" idx="4294967295"/>
          </p:nvPr>
        </p:nvSpPr>
        <p:spPr>
          <a:xfrm>
            <a:off x="1453404" y="-3499046"/>
            <a:ext cx="10464801" cy="3302001"/>
          </a:xfrm>
          <a:prstGeom prst="rect">
            <a:avLst/>
          </a:prstGeom>
        </p:spPr>
        <p:txBody>
          <a:bodyPr/>
          <a:lstStyle>
            <a:lvl1pPr>
              <a:defRPr>
                <a:solidFill>
                  <a:srgbClr val="FFFFFF"/>
                </a:solidFill>
              </a:defRPr>
            </a:lvl1pPr>
          </a:lstStyle>
          <a:p>
            <a:pPr/>
            <a:r>
              <a:t>STARS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813" name="Group"/>
          <p:cNvGrpSpPr/>
          <p:nvPr/>
        </p:nvGrpSpPr>
        <p:grpSpPr>
          <a:xfrm>
            <a:off x="50723" y="38098"/>
            <a:ext cx="3181541" cy="9677404"/>
            <a:chOff x="0" y="0"/>
            <a:chExt cx="3181540" cy="9677402"/>
          </a:xfrm>
        </p:grpSpPr>
        <p:sp>
          <p:nvSpPr>
            <p:cNvPr id="2783"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812" name="Group"/>
            <p:cNvGrpSpPr/>
            <p:nvPr/>
          </p:nvGrpSpPr>
          <p:grpSpPr>
            <a:xfrm>
              <a:off x="638270" y="3684023"/>
              <a:ext cx="1905001" cy="2309357"/>
              <a:chOff x="-2" y="-1"/>
              <a:chExt cx="1904999" cy="2309355"/>
            </a:xfrm>
          </p:grpSpPr>
          <p:grpSp>
            <p:nvGrpSpPr>
              <p:cNvPr id="2786" name="Group"/>
              <p:cNvGrpSpPr/>
              <p:nvPr/>
            </p:nvGrpSpPr>
            <p:grpSpPr>
              <a:xfrm>
                <a:off x="-3" y="618656"/>
                <a:ext cx="496787" cy="737610"/>
                <a:chOff x="-1" y="0"/>
                <a:chExt cx="496786" cy="737609"/>
              </a:xfrm>
            </p:grpSpPr>
            <p:pic>
              <p:nvPicPr>
                <p:cNvPr id="2784" name="Image" descr="Image"/>
                <p:cNvPicPr>
                  <a:picLocks noChangeAspect="1"/>
                </p:cNvPicPr>
                <p:nvPr/>
              </p:nvPicPr>
              <p:blipFill>
                <a:blip r:embed="rId3">
                  <a:extLst/>
                </a:blip>
                <a:stretch>
                  <a:fillRect/>
                </a:stretch>
              </p:blipFill>
              <p:spPr>
                <a:xfrm>
                  <a:off x="-2" y="226037"/>
                  <a:ext cx="496787" cy="511572"/>
                </a:xfrm>
                <a:prstGeom prst="rect">
                  <a:avLst/>
                </a:prstGeom>
                <a:ln w="12700" cap="flat">
                  <a:noFill/>
                  <a:miter lim="400000"/>
                </a:ln>
                <a:effectLst/>
              </p:spPr>
            </p:pic>
            <p:pic>
              <p:nvPicPr>
                <p:cNvPr id="2785" name="Image" descr="Image"/>
                <p:cNvPicPr>
                  <a:picLocks noChangeAspect="1"/>
                </p:cNvPicPr>
                <p:nvPr/>
              </p:nvPicPr>
              <p:blipFill>
                <a:blip r:embed="rId4">
                  <a:extLst/>
                </a:blip>
                <a:stretch>
                  <a:fillRect/>
                </a:stretch>
              </p:blipFill>
              <p:spPr>
                <a:xfrm rot="20640000">
                  <a:off x="130882" y="28747"/>
                  <a:ext cx="235020" cy="188015"/>
                </a:xfrm>
                <a:prstGeom prst="rect">
                  <a:avLst/>
                </a:prstGeom>
                <a:ln w="12700" cap="flat">
                  <a:noFill/>
                  <a:miter lim="400000"/>
                </a:ln>
                <a:effectLst/>
              </p:spPr>
            </p:pic>
          </p:grpSp>
          <p:grpSp>
            <p:nvGrpSpPr>
              <p:cNvPr id="2789" name="Group"/>
              <p:cNvGrpSpPr/>
              <p:nvPr/>
            </p:nvGrpSpPr>
            <p:grpSpPr>
              <a:xfrm>
                <a:off x="1298964" y="495220"/>
                <a:ext cx="606034" cy="786438"/>
                <a:chOff x="0" y="0"/>
                <a:chExt cx="606033" cy="786436"/>
              </a:xfrm>
            </p:grpSpPr>
            <p:pic>
              <p:nvPicPr>
                <p:cNvPr id="2787" name="Image" descr="Image"/>
                <p:cNvPicPr>
                  <a:picLocks noChangeAspect="1"/>
                </p:cNvPicPr>
                <p:nvPr/>
              </p:nvPicPr>
              <p:blipFill>
                <a:blip r:embed="rId5">
                  <a:extLst/>
                </a:blip>
                <a:stretch>
                  <a:fillRect/>
                </a:stretch>
              </p:blipFill>
              <p:spPr>
                <a:xfrm>
                  <a:off x="109257" y="220416"/>
                  <a:ext cx="496777" cy="566021"/>
                </a:xfrm>
                <a:prstGeom prst="rect">
                  <a:avLst/>
                </a:prstGeom>
                <a:ln w="12700" cap="flat">
                  <a:noFill/>
                  <a:miter lim="400000"/>
                </a:ln>
                <a:effectLst/>
              </p:spPr>
            </p:pic>
            <p:pic>
              <p:nvPicPr>
                <p:cNvPr id="2788" name="Image" descr="Image"/>
                <p:cNvPicPr>
                  <a:picLocks noChangeAspect="1"/>
                </p:cNvPicPr>
                <p:nvPr/>
              </p:nvPicPr>
              <p:blipFill>
                <a:blip r:embed="rId4">
                  <a:extLst/>
                </a:blip>
                <a:stretch>
                  <a:fillRect/>
                </a:stretch>
              </p:blipFill>
              <p:spPr>
                <a:xfrm flipH="1" rot="840000">
                  <a:off x="19251" y="25635"/>
                  <a:ext cx="235017" cy="188013"/>
                </a:xfrm>
                <a:prstGeom prst="rect">
                  <a:avLst/>
                </a:prstGeom>
                <a:ln w="12700" cap="flat">
                  <a:noFill/>
                  <a:miter lim="400000"/>
                </a:ln>
                <a:effectLst/>
              </p:spPr>
            </p:pic>
          </p:grpSp>
          <p:pic>
            <p:nvPicPr>
              <p:cNvPr id="2790" name="Image" descr="Image"/>
              <p:cNvPicPr>
                <a:picLocks noChangeAspect="1"/>
              </p:cNvPicPr>
              <p:nvPr/>
            </p:nvPicPr>
            <p:blipFill>
              <a:blip r:embed="rId6">
                <a:extLst/>
              </a:blip>
              <a:stretch>
                <a:fillRect/>
              </a:stretch>
            </p:blipFill>
            <p:spPr>
              <a:xfrm>
                <a:off x="291587" y="-2"/>
                <a:ext cx="1074326" cy="815816"/>
              </a:xfrm>
              <a:prstGeom prst="rect">
                <a:avLst/>
              </a:prstGeom>
              <a:ln w="12700" cap="flat">
                <a:noFill/>
                <a:miter lim="400000"/>
              </a:ln>
              <a:effectLst/>
            </p:spPr>
          </p:pic>
          <p:grpSp>
            <p:nvGrpSpPr>
              <p:cNvPr id="2797" name="Group"/>
              <p:cNvGrpSpPr/>
              <p:nvPr/>
            </p:nvGrpSpPr>
            <p:grpSpPr>
              <a:xfrm>
                <a:off x="145453" y="774408"/>
                <a:ext cx="642450" cy="1307412"/>
                <a:chOff x="-1" y="-2"/>
                <a:chExt cx="642449" cy="1307411"/>
              </a:xfrm>
            </p:grpSpPr>
            <p:pic>
              <p:nvPicPr>
                <p:cNvPr id="2791" name="Image" descr="Image"/>
                <p:cNvPicPr>
                  <a:picLocks noChangeAspect="1"/>
                </p:cNvPicPr>
                <p:nvPr/>
              </p:nvPicPr>
              <p:blipFill>
                <a:blip r:embed="rId7">
                  <a:extLst/>
                </a:blip>
                <a:stretch>
                  <a:fillRect/>
                </a:stretch>
              </p:blipFill>
              <p:spPr>
                <a:xfrm>
                  <a:off x="-2" y="717044"/>
                  <a:ext cx="496775" cy="590366"/>
                </a:xfrm>
                <a:prstGeom prst="rect">
                  <a:avLst/>
                </a:prstGeom>
                <a:ln w="12700" cap="flat">
                  <a:noFill/>
                  <a:miter lim="400000"/>
                </a:ln>
                <a:effectLst/>
              </p:spPr>
            </p:pic>
            <p:grpSp>
              <p:nvGrpSpPr>
                <p:cNvPr id="2796" name="Group"/>
                <p:cNvGrpSpPr/>
                <p:nvPr/>
              </p:nvGrpSpPr>
              <p:grpSpPr>
                <a:xfrm>
                  <a:off x="267987" y="-3"/>
                  <a:ext cx="374462" cy="735044"/>
                  <a:chOff x="-2" y="-1"/>
                  <a:chExt cx="374461" cy="735042"/>
                </a:xfrm>
              </p:grpSpPr>
              <p:grpSp>
                <p:nvGrpSpPr>
                  <p:cNvPr id="2794" name="Group"/>
                  <p:cNvGrpSpPr/>
                  <p:nvPr/>
                </p:nvGrpSpPr>
                <p:grpSpPr>
                  <a:xfrm>
                    <a:off x="-3" y="195617"/>
                    <a:ext cx="374463" cy="539425"/>
                    <a:chOff x="0" y="-1"/>
                    <a:chExt cx="374461" cy="539423"/>
                  </a:xfrm>
                </p:grpSpPr>
                <p:pic>
                  <p:nvPicPr>
                    <p:cNvPr id="2792" name="Image" descr="Image"/>
                    <p:cNvPicPr>
                      <a:picLocks noChangeAspect="1"/>
                    </p:cNvPicPr>
                    <p:nvPr/>
                  </p:nvPicPr>
                  <p:blipFill>
                    <a:blip r:embed="rId8">
                      <a:extLst/>
                    </a:blip>
                    <a:stretch>
                      <a:fillRect/>
                    </a:stretch>
                  </p:blipFill>
                  <p:spPr>
                    <a:xfrm rot="19980000">
                      <a:off x="28118" y="331435"/>
                      <a:ext cx="200136" cy="171927"/>
                    </a:xfrm>
                    <a:prstGeom prst="rect">
                      <a:avLst/>
                    </a:prstGeom>
                    <a:ln w="12700" cap="flat">
                      <a:noFill/>
                      <a:miter lim="400000"/>
                    </a:ln>
                    <a:effectLst/>
                  </p:spPr>
                </p:pic>
                <p:pic>
                  <p:nvPicPr>
                    <p:cNvPr id="2793" name="Image" descr="Image"/>
                    <p:cNvPicPr>
                      <a:picLocks noChangeAspect="1"/>
                    </p:cNvPicPr>
                    <p:nvPr/>
                  </p:nvPicPr>
                  <p:blipFill>
                    <a:blip r:embed="rId9">
                      <a:extLst/>
                    </a:blip>
                    <a:stretch>
                      <a:fillRect/>
                    </a:stretch>
                  </p:blipFill>
                  <p:spPr>
                    <a:xfrm rot="19380000">
                      <a:off x="51647" y="66647"/>
                      <a:ext cx="290225" cy="205410"/>
                    </a:xfrm>
                    <a:prstGeom prst="rect">
                      <a:avLst/>
                    </a:prstGeom>
                    <a:ln w="12700" cap="flat">
                      <a:noFill/>
                      <a:miter lim="400000"/>
                    </a:ln>
                    <a:effectLst/>
                  </p:spPr>
                </p:pic>
              </p:grpSp>
              <p:pic>
                <p:nvPicPr>
                  <p:cNvPr id="2795" name="Image" descr="Image"/>
                  <p:cNvPicPr>
                    <a:picLocks noChangeAspect="1"/>
                  </p:cNvPicPr>
                  <p:nvPr/>
                </p:nvPicPr>
                <p:blipFill>
                  <a:blip r:embed="rId10">
                    <a:extLst/>
                  </a:blip>
                  <a:stretch>
                    <a:fillRect/>
                  </a:stretch>
                </p:blipFill>
                <p:spPr>
                  <a:xfrm rot="21180000">
                    <a:off x="118617" y="13939"/>
                    <a:ext cx="241414" cy="206657"/>
                  </a:xfrm>
                  <a:prstGeom prst="rect">
                    <a:avLst/>
                  </a:prstGeom>
                  <a:ln w="12700" cap="flat">
                    <a:noFill/>
                    <a:miter lim="400000"/>
                  </a:ln>
                  <a:effectLst/>
                </p:spPr>
              </p:pic>
            </p:grpSp>
          </p:grpSp>
          <p:grpSp>
            <p:nvGrpSpPr>
              <p:cNvPr id="2804" name="Group"/>
              <p:cNvGrpSpPr/>
              <p:nvPr/>
            </p:nvGrpSpPr>
            <p:grpSpPr>
              <a:xfrm>
                <a:off x="1001523" y="781826"/>
                <a:ext cx="777255" cy="1320428"/>
                <a:chOff x="-2" y="-1"/>
                <a:chExt cx="777254" cy="1320426"/>
              </a:xfrm>
            </p:grpSpPr>
            <p:pic>
              <p:nvPicPr>
                <p:cNvPr id="2798" name="Image" descr="Image"/>
                <p:cNvPicPr>
                  <a:picLocks noChangeAspect="1"/>
                </p:cNvPicPr>
                <p:nvPr/>
              </p:nvPicPr>
              <p:blipFill>
                <a:blip r:embed="rId11">
                  <a:extLst/>
                </a:blip>
                <a:stretch>
                  <a:fillRect/>
                </a:stretch>
              </p:blipFill>
              <p:spPr>
                <a:xfrm>
                  <a:off x="280478" y="689188"/>
                  <a:ext cx="496775" cy="631237"/>
                </a:xfrm>
                <a:prstGeom prst="rect">
                  <a:avLst/>
                </a:prstGeom>
                <a:ln w="12700" cap="flat">
                  <a:noFill/>
                  <a:miter lim="400000"/>
                </a:ln>
                <a:effectLst/>
              </p:spPr>
            </p:pic>
            <p:grpSp>
              <p:nvGrpSpPr>
                <p:cNvPr id="2803" name="Group"/>
                <p:cNvGrpSpPr/>
                <p:nvPr/>
              </p:nvGrpSpPr>
              <p:grpSpPr>
                <a:xfrm>
                  <a:off x="-3" y="-2"/>
                  <a:ext cx="437897" cy="723269"/>
                  <a:chOff x="-1" y="0"/>
                  <a:chExt cx="437895" cy="723268"/>
                </a:xfrm>
              </p:grpSpPr>
              <p:grpSp>
                <p:nvGrpSpPr>
                  <p:cNvPr id="2801" name="Group"/>
                  <p:cNvGrpSpPr/>
                  <p:nvPr/>
                </p:nvGrpSpPr>
                <p:grpSpPr>
                  <a:xfrm>
                    <a:off x="52316" y="193624"/>
                    <a:ext cx="385579" cy="529644"/>
                    <a:chOff x="0" y="-2"/>
                    <a:chExt cx="385578" cy="529643"/>
                  </a:xfrm>
                </p:grpSpPr>
                <p:pic>
                  <p:nvPicPr>
                    <p:cNvPr id="2799" name="Image" descr="Image"/>
                    <p:cNvPicPr>
                      <a:picLocks noChangeAspect="1"/>
                    </p:cNvPicPr>
                    <p:nvPr/>
                  </p:nvPicPr>
                  <p:blipFill>
                    <a:blip r:embed="rId8">
                      <a:extLst/>
                    </a:blip>
                    <a:stretch>
                      <a:fillRect/>
                    </a:stretch>
                  </p:blipFill>
                  <p:spPr>
                    <a:xfrm flipH="1" rot="1440000">
                      <a:off x="159127" y="324445"/>
                      <a:ext cx="200138" cy="171927"/>
                    </a:xfrm>
                    <a:prstGeom prst="rect">
                      <a:avLst/>
                    </a:prstGeom>
                    <a:ln w="12700" cap="flat">
                      <a:noFill/>
                      <a:miter lim="400000"/>
                    </a:ln>
                    <a:effectLst/>
                  </p:spPr>
                </p:pic>
                <p:pic>
                  <p:nvPicPr>
                    <p:cNvPr id="2800" name="Image" descr="Image"/>
                    <p:cNvPicPr>
                      <a:picLocks noChangeAspect="1"/>
                    </p:cNvPicPr>
                    <p:nvPr/>
                  </p:nvPicPr>
                  <p:blipFill>
                    <a:blip r:embed="rId9">
                      <a:extLst/>
                    </a:blip>
                    <a:stretch>
                      <a:fillRect/>
                    </a:stretch>
                  </p:blipFill>
                  <p:spPr>
                    <a:xfrm flipH="1" rot="2040000">
                      <a:off x="32622" y="63585"/>
                      <a:ext cx="290226" cy="205410"/>
                    </a:xfrm>
                    <a:prstGeom prst="rect">
                      <a:avLst/>
                    </a:prstGeom>
                    <a:ln w="12700" cap="flat">
                      <a:noFill/>
                      <a:miter lim="400000"/>
                    </a:ln>
                    <a:effectLst/>
                  </p:spPr>
                </p:pic>
              </p:grpSp>
              <p:pic>
                <p:nvPicPr>
                  <p:cNvPr id="2802" name="Image" descr="Image"/>
                  <p:cNvPicPr>
                    <a:picLocks noChangeAspect="1"/>
                  </p:cNvPicPr>
                  <p:nvPr/>
                </p:nvPicPr>
                <p:blipFill>
                  <a:blip r:embed="rId10">
                    <a:extLst/>
                  </a:blip>
                  <a:stretch>
                    <a:fillRect/>
                  </a:stretch>
                </p:blipFill>
                <p:spPr>
                  <a:xfrm rot="240000">
                    <a:off x="6912" y="8167"/>
                    <a:ext cx="241416" cy="206657"/>
                  </a:xfrm>
                  <a:prstGeom prst="rect">
                    <a:avLst/>
                  </a:prstGeom>
                  <a:ln w="12700" cap="flat">
                    <a:noFill/>
                    <a:miter lim="400000"/>
                  </a:ln>
                  <a:effectLst/>
                </p:spPr>
              </p:pic>
            </p:grpSp>
          </p:grpSp>
          <p:grpSp>
            <p:nvGrpSpPr>
              <p:cNvPr id="2811" name="Group"/>
              <p:cNvGrpSpPr/>
              <p:nvPr/>
            </p:nvGrpSpPr>
            <p:grpSpPr>
              <a:xfrm>
                <a:off x="704116" y="874524"/>
                <a:ext cx="496776" cy="1434831"/>
                <a:chOff x="-1" y="-1"/>
                <a:chExt cx="496774" cy="1434830"/>
              </a:xfrm>
            </p:grpSpPr>
            <p:pic>
              <p:nvPicPr>
                <p:cNvPr id="2805" name="Image" descr="Image"/>
                <p:cNvPicPr>
                  <a:picLocks noChangeAspect="1"/>
                </p:cNvPicPr>
                <p:nvPr/>
              </p:nvPicPr>
              <p:blipFill>
                <a:blip r:embed="rId12">
                  <a:extLst/>
                </a:blip>
                <a:stretch>
                  <a:fillRect/>
                </a:stretch>
              </p:blipFill>
              <p:spPr>
                <a:xfrm>
                  <a:off x="-2" y="825455"/>
                  <a:ext cx="496776" cy="609374"/>
                </a:xfrm>
                <a:prstGeom prst="rect">
                  <a:avLst/>
                </a:prstGeom>
                <a:ln w="12700" cap="flat">
                  <a:noFill/>
                  <a:miter lim="400000"/>
                </a:ln>
                <a:effectLst/>
              </p:spPr>
            </p:pic>
            <p:grpSp>
              <p:nvGrpSpPr>
                <p:cNvPr id="2810" name="Group"/>
                <p:cNvGrpSpPr/>
                <p:nvPr/>
              </p:nvGrpSpPr>
              <p:grpSpPr>
                <a:xfrm>
                  <a:off x="50750" y="-2"/>
                  <a:ext cx="355132" cy="790128"/>
                  <a:chOff x="0" y="0"/>
                  <a:chExt cx="355131" cy="790127"/>
                </a:xfrm>
              </p:grpSpPr>
              <p:grpSp>
                <p:nvGrpSpPr>
                  <p:cNvPr id="2808" name="Group"/>
                  <p:cNvGrpSpPr/>
                  <p:nvPr/>
                </p:nvGrpSpPr>
                <p:grpSpPr>
                  <a:xfrm>
                    <a:off x="9700" y="226566"/>
                    <a:ext cx="345432" cy="563561"/>
                    <a:chOff x="-1" y="-2"/>
                    <a:chExt cx="345430" cy="563560"/>
                  </a:xfrm>
                </p:grpSpPr>
                <p:pic>
                  <p:nvPicPr>
                    <p:cNvPr id="2806" name="Image" descr="Image"/>
                    <p:cNvPicPr>
                      <a:picLocks noChangeAspect="1"/>
                    </p:cNvPicPr>
                    <p:nvPr/>
                  </p:nvPicPr>
                  <p:blipFill>
                    <a:blip r:embed="rId8">
                      <a:extLst/>
                    </a:blip>
                    <a:stretch>
                      <a:fillRect/>
                    </a:stretch>
                  </p:blipFill>
                  <p:spPr>
                    <a:xfrm flipH="1" rot="2340000">
                      <a:off x="88147" y="347814"/>
                      <a:ext cx="200138" cy="171927"/>
                    </a:xfrm>
                    <a:prstGeom prst="rect">
                      <a:avLst/>
                    </a:prstGeom>
                    <a:ln w="12700" cap="flat">
                      <a:noFill/>
                      <a:miter lim="400000"/>
                    </a:ln>
                    <a:effectLst/>
                  </p:spPr>
                </p:pic>
                <p:pic>
                  <p:nvPicPr>
                    <p:cNvPr id="2807" name="Image" descr="Image"/>
                    <p:cNvPicPr>
                      <a:picLocks noChangeAspect="1"/>
                    </p:cNvPicPr>
                    <p:nvPr/>
                  </p:nvPicPr>
                  <p:blipFill>
                    <a:blip r:embed="rId9">
                      <a:extLst/>
                    </a:blip>
                    <a:stretch>
                      <a:fillRect/>
                    </a:stretch>
                  </p:blipFill>
                  <p:spPr>
                    <a:xfrm flipH="1" rot="2940000">
                      <a:off x="27602" y="74189"/>
                      <a:ext cx="290224" cy="205415"/>
                    </a:xfrm>
                    <a:prstGeom prst="rect">
                      <a:avLst/>
                    </a:prstGeom>
                    <a:ln w="12700" cap="flat">
                      <a:noFill/>
                      <a:miter lim="400000"/>
                    </a:ln>
                    <a:effectLst/>
                  </p:spPr>
                </p:pic>
              </p:grpSp>
              <p:pic>
                <p:nvPicPr>
                  <p:cNvPr id="2809" name="Image" descr="Image"/>
                  <p:cNvPicPr>
                    <a:picLocks noChangeAspect="1"/>
                  </p:cNvPicPr>
                  <p:nvPr/>
                </p:nvPicPr>
                <p:blipFill>
                  <a:blip r:embed="rId10">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2984" name="Group"/>
          <p:cNvGrpSpPr/>
          <p:nvPr/>
        </p:nvGrpSpPr>
        <p:grpSpPr>
          <a:xfrm>
            <a:off x="9764081" y="35149"/>
            <a:ext cx="3187715" cy="9683302"/>
            <a:chOff x="0" y="0"/>
            <a:chExt cx="3187713" cy="9683300"/>
          </a:xfrm>
        </p:grpSpPr>
        <p:grpSp>
          <p:nvGrpSpPr>
            <p:cNvPr id="2830" name="Group"/>
            <p:cNvGrpSpPr/>
            <p:nvPr/>
          </p:nvGrpSpPr>
          <p:grpSpPr>
            <a:xfrm>
              <a:off x="1" y="8765231"/>
              <a:ext cx="3187712" cy="918070"/>
              <a:chOff x="0" y="0"/>
              <a:chExt cx="3187710" cy="918069"/>
            </a:xfrm>
          </p:grpSpPr>
          <p:sp>
            <p:nvSpPr>
              <p:cNvPr id="2814"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15" name="Image" descr="Image"/>
              <p:cNvPicPr>
                <a:picLocks noChangeAspect="1"/>
              </p:cNvPicPr>
              <p:nvPr/>
            </p:nvPicPr>
            <p:blipFill>
              <a:blip r:embed="rId7">
                <a:extLst/>
              </a:blip>
              <a:stretch>
                <a:fillRect/>
              </a:stretch>
            </p:blipFill>
            <p:spPr>
              <a:xfrm>
                <a:off x="2692559" y="343642"/>
                <a:ext cx="423600" cy="443239"/>
              </a:xfrm>
              <a:prstGeom prst="rect">
                <a:avLst/>
              </a:prstGeom>
              <a:ln w="12700" cap="flat">
                <a:noFill/>
                <a:miter lim="400000"/>
              </a:ln>
              <a:effectLst/>
            </p:spPr>
          </p:pic>
          <p:pic>
            <p:nvPicPr>
              <p:cNvPr id="2816" name="Image" descr="Image"/>
              <p:cNvPicPr>
                <a:picLocks noChangeAspect="1"/>
              </p:cNvPicPr>
              <p:nvPr/>
            </p:nvPicPr>
            <p:blipFill>
              <a:blip r:embed="rId13">
                <a:extLst/>
              </a:blip>
              <a:stretch>
                <a:fillRect/>
              </a:stretch>
            </p:blipFill>
            <p:spPr>
              <a:xfrm>
                <a:off x="2714154" y="25169"/>
                <a:ext cx="372676" cy="342087"/>
              </a:xfrm>
              <a:prstGeom prst="rect">
                <a:avLst/>
              </a:prstGeom>
              <a:ln w="12700" cap="flat">
                <a:noFill/>
                <a:miter lim="400000"/>
              </a:ln>
              <a:effectLst/>
            </p:spPr>
          </p:pic>
          <p:sp>
            <p:nvSpPr>
              <p:cNvPr id="2817"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18"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2819"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820"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21" name="Image" descr="Image"/>
              <p:cNvPicPr>
                <a:picLocks noChangeAspect="1"/>
              </p:cNvPicPr>
              <p:nvPr/>
            </p:nvPicPr>
            <p:blipFill>
              <a:blip r:embed="rId11">
                <a:extLst/>
              </a:blip>
              <a:stretch>
                <a:fillRect/>
              </a:stretch>
            </p:blipFill>
            <p:spPr>
              <a:xfrm>
                <a:off x="2028884" y="362777"/>
                <a:ext cx="387671" cy="433727"/>
              </a:xfrm>
              <a:prstGeom prst="rect">
                <a:avLst/>
              </a:prstGeom>
              <a:ln w="12700" cap="flat">
                <a:noFill/>
                <a:miter lim="400000"/>
              </a:ln>
              <a:effectLst/>
            </p:spPr>
          </p:pic>
          <p:pic>
            <p:nvPicPr>
              <p:cNvPr id="2822" name="Image" descr="Image"/>
              <p:cNvPicPr>
                <a:picLocks noChangeAspect="1"/>
              </p:cNvPicPr>
              <p:nvPr/>
            </p:nvPicPr>
            <p:blipFill>
              <a:blip r:embed="rId13">
                <a:extLst/>
              </a:blip>
              <a:stretch>
                <a:fillRect/>
              </a:stretch>
            </p:blipFill>
            <p:spPr>
              <a:xfrm>
                <a:off x="2028884" y="26358"/>
                <a:ext cx="387671" cy="355851"/>
              </a:xfrm>
              <a:prstGeom prst="rect">
                <a:avLst/>
              </a:prstGeom>
              <a:ln w="12700" cap="flat">
                <a:noFill/>
                <a:miter lim="400000"/>
              </a:ln>
              <a:effectLst/>
            </p:spPr>
          </p:pic>
          <p:sp>
            <p:nvSpPr>
              <p:cNvPr id="2823"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24" name="Image" descr="Image"/>
              <p:cNvPicPr>
                <a:picLocks noChangeAspect="1"/>
              </p:cNvPicPr>
              <p:nvPr/>
            </p:nvPicPr>
            <p:blipFill>
              <a:blip r:embed="rId5">
                <a:extLst/>
              </a:blip>
              <a:stretch>
                <a:fillRect/>
              </a:stretch>
            </p:blipFill>
            <p:spPr>
              <a:xfrm>
                <a:off x="1381366" y="439578"/>
                <a:ext cx="424983" cy="426347"/>
              </a:xfrm>
              <a:prstGeom prst="rect">
                <a:avLst/>
              </a:prstGeom>
              <a:ln w="12700" cap="flat">
                <a:noFill/>
                <a:miter lim="400000"/>
              </a:ln>
              <a:effectLst/>
            </p:spPr>
          </p:pic>
          <p:pic>
            <p:nvPicPr>
              <p:cNvPr id="2825" name="Image" descr="Image"/>
              <p:cNvPicPr>
                <a:picLocks noChangeAspect="1"/>
              </p:cNvPicPr>
              <p:nvPr/>
            </p:nvPicPr>
            <p:blipFill>
              <a:blip r:embed="rId13">
                <a:extLst/>
              </a:blip>
              <a:stretch>
                <a:fillRect/>
              </a:stretch>
            </p:blipFill>
            <p:spPr>
              <a:xfrm>
                <a:off x="1403320" y="85984"/>
                <a:ext cx="381076" cy="349799"/>
              </a:xfrm>
              <a:prstGeom prst="rect">
                <a:avLst/>
              </a:prstGeom>
              <a:ln w="12700" cap="flat">
                <a:noFill/>
                <a:miter lim="400000"/>
              </a:ln>
              <a:effectLst/>
            </p:spPr>
          </p:pic>
          <p:sp>
            <p:nvSpPr>
              <p:cNvPr id="2826"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829" name="Group"/>
              <p:cNvGrpSpPr/>
              <p:nvPr/>
            </p:nvGrpSpPr>
            <p:grpSpPr>
              <a:xfrm>
                <a:off x="696689" y="58737"/>
                <a:ext cx="477736" cy="745228"/>
                <a:chOff x="0" y="0"/>
                <a:chExt cx="477734" cy="745227"/>
              </a:xfrm>
            </p:grpSpPr>
            <p:pic>
              <p:nvPicPr>
                <p:cNvPr id="2827" name="Image" descr="Image"/>
                <p:cNvPicPr>
                  <a:picLocks noChangeAspect="1"/>
                </p:cNvPicPr>
                <p:nvPr/>
              </p:nvPicPr>
              <p:blipFill>
                <a:blip r:embed="rId3">
                  <a:extLst/>
                </a:blip>
                <a:stretch>
                  <a:fillRect/>
                </a:stretch>
              </p:blipFill>
              <p:spPr>
                <a:xfrm>
                  <a:off x="0" y="330622"/>
                  <a:ext cx="457275" cy="414605"/>
                </a:xfrm>
                <a:prstGeom prst="rect">
                  <a:avLst/>
                </a:prstGeom>
                <a:ln w="12700" cap="flat">
                  <a:noFill/>
                  <a:miter lim="400000"/>
                </a:ln>
                <a:effectLst/>
              </p:spPr>
            </p:pic>
            <p:pic>
              <p:nvPicPr>
                <p:cNvPr id="2828" name="Image" descr="Image"/>
                <p:cNvPicPr>
                  <a:picLocks noChangeAspect="1"/>
                </p:cNvPicPr>
                <p:nvPr/>
              </p:nvPicPr>
              <p:blipFill>
                <a:blip r:embed="rId13">
                  <a:extLst/>
                </a:blip>
                <a:stretch>
                  <a:fillRect/>
                </a:stretch>
              </p:blipFill>
              <p:spPr>
                <a:xfrm>
                  <a:off x="96914" y="-1"/>
                  <a:ext cx="380821" cy="349563"/>
                </a:xfrm>
                <a:prstGeom prst="rect">
                  <a:avLst/>
                </a:prstGeom>
                <a:ln w="12700" cap="flat">
                  <a:noFill/>
                  <a:miter lim="400000"/>
                </a:ln>
                <a:effectLst/>
              </p:spPr>
            </p:pic>
          </p:grpSp>
        </p:grpSp>
        <p:grpSp>
          <p:nvGrpSpPr>
            <p:cNvPr id="2847" name="Group"/>
            <p:cNvGrpSpPr/>
            <p:nvPr/>
          </p:nvGrpSpPr>
          <p:grpSpPr>
            <a:xfrm>
              <a:off x="0" y="7790249"/>
              <a:ext cx="3187714" cy="918073"/>
              <a:chOff x="0" y="0"/>
              <a:chExt cx="3187713" cy="918071"/>
            </a:xfrm>
          </p:grpSpPr>
          <p:sp>
            <p:nvSpPr>
              <p:cNvPr id="2831"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32" name="Image" descr="Image"/>
              <p:cNvPicPr>
                <a:picLocks noChangeAspect="1"/>
              </p:cNvPicPr>
              <p:nvPr/>
            </p:nvPicPr>
            <p:blipFill>
              <a:blip r:embed="rId7">
                <a:extLst/>
              </a:blip>
              <a:stretch>
                <a:fillRect/>
              </a:stretch>
            </p:blipFill>
            <p:spPr>
              <a:xfrm>
                <a:off x="2692563" y="343643"/>
                <a:ext cx="423600" cy="443238"/>
              </a:xfrm>
              <a:prstGeom prst="rect">
                <a:avLst/>
              </a:prstGeom>
              <a:ln w="12700" cap="flat">
                <a:noFill/>
                <a:miter lim="400000"/>
              </a:ln>
              <a:effectLst/>
            </p:spPr>
          </p:pic>
          <p:pic>
            <p:nvPicPr>
              <p:cNvPr id="2833" name="Image" descr="Image"/>
              <p:cNvPicPr>
                <a:picLocks noChangeAspect="1"/>
              </p:cNvPicPr>
              <p:nvPr/>
            </p:nvPicPr>
            <p:blipFill>
              <a:blip r:embed="rId13">
                <a:extLst/>
              </a:blip>
              <a:stretch>
                <a:fillRect/>
              </a:stretch>
            </p:blipFill>
            <p:spPr>
              <a:xfrm>
                <a:off x="2714157" y="25169"/>
                <a:ext cx="372678" cy="342088"/>
              </a:xfrm>
              <a:prstGeom prst="rect">
                <a:avLst/>
              </a:prstGeom>
              <a:ln w="12700" cap="flat">
                <a:noFill/>
                <a:miter lim="400000"/>
              </a:ln>
              <a:effectLst/>
            </p:spPr>
          </p:pic>
          <p:sp>
            <p:nvSpPr>
              <p:cNvPr id="2834"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35" name="Image" descr="Image"/>
              <p:cNvPicPr>
                <a:picLocks noChangeAspect="1"/>
              </p:cNvPicPr>
              <p:nvPr/>
            </p:nvPicPr>
            <p:blipFill>
              <a:blip r:embed="rId12">
                <a:extLst/>
              </a:blip>
              <a:stretch>
                <a:fillRect/>
              </a:stretch>
            </p:blipFill>
            <p:spPr>
              <a:xfrm>
                <a:off x="84994" y="441732"/>
                <a:ext cx="393128" cy="424598"/>
              </a:xfrm>
              <a:prstGeom prst="rect">
                <a:avLst/>
              </a:prstGeom>
              <a:ln w="12700" cap="flat">
                <a:noFill/>
                <a:miter lim="400000"/>
              </a:ln>
              <a:effectLst/>
            </p:spPr>
          </p:pic>
          <p:pic>
            <p:nvPicPr>
              <p:cNvPr id="2836"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837"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38" name="Image" descr="Image"/>
              <p:cNvPicPr>
                <a:picLocks noChangeAspect="1"/>
              </p:cNvPicPr>
              <p:nvPr/>
            </p:nvPicPr>
            <p:blipFill>
              <a:blip r:embed="rId11">
                <a:extLst/>
              </a:blip>
              <a:stretch>
                <a:fillRect/>
              </a:stretch>
            </p:blipFill>
            <p:spPr>
              <a:xfrm>
                <a:off x="2028887" y="362778"/>
                <a:ext cx="387671" cy="433726"/>
              </a:xfrm>
              <a:prstGeom prst="rect">
                <a:avLst/>
              </a:prstGeom>
              <a:ln w="12700" cap="flat">
                <a:noFill/>
                <a:miter lim="400000"/>
              </a:ln>
              <a:effectLst/>
            </p:spPr>
          </p:pic>
          <p:pic>
            <p:nvPicPr>
              <p:cNvPr id="2839" name="Image" descr="Image"/>
              <p:cNvPicPr>
                <a:picLocks noChangeAspect="1"/>
              </p:cNvPicPr>
              <p:nvPr/>
            </p:nvPicPr>
            <p:blipFill>
              <a:blip r:embed="rId13">
                <a:extLst/>
              </a:blip>
              <a:stretch>
                <a:fillRect/>
              </a:stretch>
            </p:blipFill>
            <p:spPr>
              <a:xfrm>
                <a:off x="2028887" y="26358"/>
                <a:ext cx="387671" cy="355852"/>
              </a:xfrm>
              <a:prstGeom prst="rect">
                <a:avLst/>
              </a:prstGeom>
              <a:ln w="12700" cap="flat">
                <a:noFill/>
                <a:miter lim="400000"/>
              </a:ln>
              <a:effectLst/>
            </p:spPr>
          </p:pic>
          <p:sp>
            <p:nvSpPr>
              <p:cNvPr id="2840"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41"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842"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2843"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846" name="Group"/>
              <p:cNvGrpSpPr/>
              <p:nvPr/>
            </p:nvGrpSpPr>
            <p:grpSpPr>
              <a:xfrm>
                <a:off x="696690" y="58737"/>
                <a:ext cx="477737" cy="745229"/>
                <a:chOff x="-1" y="-1"/>
                <a:chExt cx="477735" cy="745228"/>
              </a:xfrm>
            </p:grpSpPr>
            <p:pic>
              <p:nvPicPr>
                <p:cNvPr id="2844" name="Image" descr="Image"/>
                <p:cNvPicPr>
                  <a:picLocks noChangeAspect="1"/>
                </p:cNvPicPr>
                <p:nvPr/>
              </p:nvPicPr>
              <p:blipFill>
                <a:blip r:embed="rId3">
                  <a:extLst/>
                </a:blip>
                <a:stretch>
                  <a:fillRect/>
                </a:stretch>
              </p:blipFill>
              <p:spPr>
                <a:xfrm>
                  <a:off x="-2" y="330623"/>
                  <a:ext cx="457278" cy="414605"/>
                </a:xfrm>
                <a:prstGeom prst="rect">
                  <a:avLst/>
                </a:prstGeom>
                <a:ln w="12700" cap="flat">
                  <a:noFill/>
                  <a:miter lim="400000"/>
                </a:ln>
                <a:effectLst/>
              </p:spPr>
            </p:pic>
            <p:pic>
              <p:nvPicPr>
                <p:cNvPr id="2845" name="Image" descr="Image"/>
                <p:cNvPicPr>
                  <a:picLocks noChangeAspect="1"/>
                </p:cNvPicPr>
                <p:nvPr/>
              </p:nvPicPr>
              <p:blipFill>
                <a:blip r:embed="rId13">
                  <a:extLst/>
                </a:blip>
                <a:stretch>
                  <a:fillRect/>
                </a:stretch>
              </p:blipFill>
              <p:spPr>
                <a:xfrm>
                  <a:off x="96914" y="-2"/>
                  <a:ext cx="380821" cy="349565"/>
                </a:xfrm>
                <a:prstGeom prst="rect">
                  <a:avLst/>
                </a:prstGeom>
                <a:ln w="12700" cap="flat">
                  <a:noFill/>
                  <a:miter lim="400000"/>
                </a:ln>
                <a:effectLst/>
              </p:spPr>
            </p:pic>
          </p:grpSp>
        </p:grpSp>
        <p:grpSp>
          <p:nvGrpSpPr>
            <p:cNvPr id="2864" name="Group"/>
            <p:cNvGrpSpPr/>
            <p:nvPr/>
          </p:nvGrpSpPr>
          <p:grpSpPr>
            <a:xfrm>
              <a:off x="0" y="6815266"/>
              <a:ext cx="3187714" cy="918071"/>
              <a:chOff x="0" y="0"/>
              <a:chExt cx="3187713" cy="918070"/>
            </a:xfrm>
          </p:grpSpPr>
          <p:sp>
            <p:nvSpPr>
              <p:cNvPr id="2848"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49"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2850"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851"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52"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2853"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2854"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55"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856"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2857"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58" name="Image" descr="Image"/>
              <p:cNvPicPr>
                <a:picLocks noChangeAspect="1"/>
              </p:cNvPicPr>
              <p:nvPr/>
            </p:nvPicPr>
            <p:blipFill>
              <a:blip r:embed="rId5">
                <a:extLst/>
              </a:blip>
              <a:stretch>
                <a:fillRect/>
              </a:stretch>
            </p:blipFill>
            <p:spPr>
              <a:xfrm>
                <a:off x="1381368" y="439578"/>
                <a:ext cx="424984" cy="426347"/>
              </a:xfrm>
              <a:prstGeom prst="rect">
                <a:avLst/>
              </a:prstGeom>
              <a:ln w="12700" cap="flat">
                <a:noFill/>
                <a:miter lim="400000"/>
              </a:ln>
              <a:effectLst/>
            </p:spPr>
          </p:pic>
          <p:pic>
            <p:nvPicPr>
              <p:cNvPr id="2859"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2860"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863" name="Group"/>
              <p:cNvGrpSpPr/>
              <p:nvPr/>
            </p:nvGrpSpPr>
            <p:grpSpPr>
              <a:xfrm>
                <a:off x="696690" y="58736"/>
                <a:ext cx="477737" cy="745229"/>
                <a:chOff x="-1" y="-1"/>
                <a:chExt cx="477735" cy="745227"/>
              </a:xfrm>
            </p:grpSpPr>
            <p:pic>
              <p:nvPicPr>
                <p:cNvPr id="2861"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862"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881" name="Group"/>
            <p:cNvGrpSpPr/>
            <p:nvPr/>
          </p:nvGrpSpPr>
          <p:grpSpPr>
            <a:xfrm>
              <a:off x="0" y="5840283"/>
              <a:ext cx="3187714" cy="918071"/>
              <a:chOff x="0" y="0"/>
              <a:chExt cx="3187713" cy="918070"/>
            </a:xfrm>
          </p:grpSpPr>
          <p:sp>
            <p:nvSpPr>
              <p:cNvPr id="2865"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66" name="Image" descr="Image"/>
              <p:cNvPicPr>
                <a:picLocks noChangeAspect="1"/>
              </p:cNvPicPr>
              <p:nvPr/>
            </p:nvPicPr>
            <p:blipFill>
              <a:blip r:embed="rId7">
                <a:extLst/>
              </a:blip>
              <a:stretch>
                <a:fillRect/>
              </a:stretch>
            </p:blipFill>
            <p:spPr>
              <a:xfrm>
                <a:off x="2692563" y="343642"/>
                <a:ext cx="423600" cy="443240"/>
              </a:xfrm>
              <a:prstGeom prst="rect">
                <a:avLst/>
              </a:prstGeom>
              <a:ln w="12700" cap="flat">
                <a:noFill/>
                <a:miter lim="400000"/>
              </a:ln>
              <a:effectLst/>
            </p:spPr>
          </p:pic>
          <p:pic>
            <p:nvPicPr>
              <p:cNvPr id="2867"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868"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69"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2870"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2871"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72"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873" name="Image" descr="Image"/>
              <p:cNvPicPr>
                <a:picLocks noChangeAspect="1"/>
              </p:cNvPicPr>
              <p:nvPr/>
            </p:nvPicPr>
            <p:blipFill>
              <a:blip r:embed="rId13">
                <a:extLst/>
              </a:blip>
              <a:stretch>
                <a:fillRect/>
              </a:stretch>
            </p:blipFill>
            <p:spPr>
              <a:xfrm>
                <a:off x="2028887" y="26359"/>
                <a:ext cx="387671" cy="355851"/>
              </a:xfrm>
              <a:prstGeom prst="rect">
                <a:avLst/>
              </a:prstGeom>
              <a:ln w="12700" cap="flat">
                <a:noFill/>
                <a:miter lim="400000"/>
              </a:ln>
              <a:effectLst/>
            </p:spPr>
          </p:pic>
          <p:sp>
            <p:nvSpPr>
              <p:cNvPr id="2874"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75"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876"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2877"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880" name="Group"/>
              <p:cNvGrpSpPr/>
              <p:nvPr/>
            </p:nvGrpSpPr>
            <p:grpSpPr>
              <a:xfrm>
                <a:off x="696690" y="58737"/>
                <a:ext cx="477737" cy="745229"/>
                <a:chOff x="-1" y="-1"/>
                <a:chExt cx="477735" cy="745227"/>
              </a:xfrm>
            </p:grpSpPr>
            <p:pic>
              <p:nvPicPr>
                <p:cNvPr id="2878"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879"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898" name="Group"/>
            <p:cNvGrpSpPr/>
            <p:nvPr/>
          </p:nvGrpSpPr>
          <p:grpSpPr>
            <a:xfrm>
              <a:off x="0" y="4865302"/>
              <a:ext cx="3187714" cy="918071"/>
              <a:chOff x="0" y="0"/>
              <a:chExt cx="3187713" cy="918070"/>
            </a:xfrm>
          </p:grpSpPr>
          <p:sp>
            <p:nvSpPr>
              <p:cNvPr id="2882"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83"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2884"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2885"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86"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2887"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2888"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89"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2890"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2891"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92"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2893"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2894"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897" name="Group"/>
              <p:cNvGrpSpPr/>
              <p:nvPr/>
            </p:nvGrpSpPr>
            <p:grpSpPr>
              <a:xfrm>
                <a:off x="696690" y="58737"/>
                <a:ext cx="477737" cy="745229"/>
                <a:chOff x="-1" y="-1"/>
                <a:chExt cx="477735" cy="745227"/>
              </a:xfrm>
            </p:grpSpPr>
            <p:pic>
              <p:nvPicPr>
                <p:cNvPr id="2895"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2896"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2915" name="Group"/>
            <p:cNvGrpSpPr/>
            <p:nvPr/>
          </p:nvGrpSpPr>
          <p:grpSpPr>
            <a:xfrm>
              <a:off x="1948" y="3895168"/>
              <a:ext cx="3183816" cy="916949"/>
              <a:chOff x="0" y="0"/>
              <a:chExt cx="3183814" cy="916948"/>
            </a:xfrm>
          </p:grpSpPr>
          <p:sp>
            <p:nvSpPr>
              <p:cNvPr id="2899"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00" name="Image" descr="Image"/>
              <p:cNvPicPr>
                <a:picLocks noChangeAspect="1"/>
              </p:cNvPicPr>
              <p:nvPr/>
            </p:nvPicPr>
            <p:blipFill>
              <a:blip r:embed="rId7">
                <a:extLst/>
              </a:blip>
              <a:stretch>
                <a:fillRect/>
              </a:stretch>
            </p:blipFill>
            <p:spPr>
              <a:xfrm>
                <a:off x="2689269" y="343223"/>
                <a:ext cx="423082" cy="442697"/>
              </a:xfrm>
              <a:prstGeom prst="rect">
                <a:avLst/>
              </a:prstGeom>
              <a:ln w="12700" cap="flat">
                <a:noFill/>
                <a:miter lim="400000"/>
              </a:ln>
              <a:effectLst/>
            </p:spPr>
          </p:pic>
          <p:pic>
            <p:nvPicPr>
              <p:cNvPr id="2901" name="Image" descr="Image"/>
              <p:cNvPicPr>
                <a:picLocks noChangeAspect="1"/>
              </p:cNvPicPr>
              <p:nvPr/>
            </p:nvPicPr>
            <p:blipFill>
              <a:blip r:embed="rId13">
                <a:extLst/>
              </a:blip>
              <a:stretch>
                <a:fillRect/>
              </a:stretch>
            </p:blipFill>
            <p:spPr>
              <a:xfrm>
                <a:off x="2710837" y="25138"/>
                <a:ext cx="372222" cy="341671"/>
              </a:xfrm>
              <a:prstGeom prst="rect">
                <a:avLst/>
              </a:prstGeom>
              <a:ln w="12700" cap="flat">
                <a:noFill/>
                <a:miter lim="400000"/>
              </a:ln>
              <a:effectLst/>
            </p:spPr>
          </p:pic>
          <p:sp>
            <p:nvSpPr>
              <p:cNvPr id="2902"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03" name="Image" descr="Image"/>
              <p:cNvPicPr>
                <a:picLocks noChangeAspect="1"/>
              </p:cNvPicPr>
              <p:nvPr/>
            </p:nvPicPr>
            <p:blipFill>
              <a:blip r:embed="rId12">
                <a:extLst/>
              </a:blip>
              <a:stretch>
                <a:fillRect/>
              </a:stretch>
            </p:blipFill>
            <p:spPr>
              <a:xfrm>
                <a:off x="84890" y="441193"/>
                <a:ext cx="392648" cy="424079"/>
              </a:xfrm>
              <a:prstGeom prst="rect">
                <a:avLst/>
              </a:prstGeom>
              <a:ln w="12700" cap="flat">
                <a:noFill/>
                <a:miter lim="400000"/>
              </a:ln>
              <a:effectLst/>
            </p:spPr>
          </p:pic>
          <p:pic>
            <p:nvPicPr>
              <p:cNvPr id="2904" name="Image" descr="Image"/>
              <p:cNvPicPr>
                <a:picLocks noChangeAspect="1"/>
              </p:cNvPicPr>
              <p:nvPr/>
            </p:nvPicPr>
            <p:blipFill>
              <a:blip r:embed="rId13">
                <a:extLst/>
              </a:blip>
              <a:stretch>
                <a:fillRect/>
              </a:stretch>
            </p:blipFill>
            <p:spPr>
              <a:xfrm>
                <a:off x="116707" y="104700"/>
                <a:ext cx="392648" cy="360420"/>
              </a:xfrm>
              <a:prstGeom prst="rect">
                <a:avLst/>
              </a:prstGeom>
              <a:ln w="12700" cap="flat">
                <a:noFill/>
                <a:miter lim="400000"/>
              </a:ln>
              <a:effectLst/>
            </p:spPr>
          </p:pic>
          <p:sp>
            <p:nvSpPr>
              <p:cNvPr id="2905"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06" name="Image" descr="Image"/>
              <p:cNvPicPr>
                <a:picLocks noChangeAspect="1"/>
              </p:cNvPicPr>
              <p:nvPr/>
            </p:nvPicPr>
            <p:blipFill>
              <a:blip r:embed="rId11">
                <a:extLst/>
              </a:blip>
              <a:stretch>
                <a:fillRect/>
              </a:stretch>
            </p:blipFill>
            <p:spPr>
              <a:xfrm>
                <a:off x="2026407" y="362336"/>
                <a:ext cx="387197" cy="433196"/>
              </a:xfrm>
              <a:prstGeom prst="rect">
                <a:avLst/>
              </a:prstGeom>
              <a:ln w="12700" cap="flat">
                <a:noFill/>
                <a:miter lim="400000"/>
              </a:ln>
              <a:effectLst/>
            </p:spPr>
          </p:pic>
          <p:pic>
            <p:nvPicPr>
              <p:cNvPr id="2907" name="Image" descr="Image"/>
              <p:cNvPicPr>
                <a:picLocks noChangeAspect="1"/>
              </p:cNvPicPr>
              <p:nvPr/>
            </p:nvPicPr>
            <p:blipFill>
              <a:blip r:embed="rId13">
                <a:extLst/>
              </a:blip>
              <a:stretch>
                <a:fillRect/>
              </a:stretch>
            </p:blipFill>
            <p:spPr>
              <a:xfrm>
                <a:off x="2026407" y="26327"/>
                <a:ext cx="387197" cy="355417"/>
              </a:xfrm>
              <a:prstGeom prst="rect">
                <a:avLst/>
              </a:prstGeom>
              <a:ln w="12700" cap="flat">
                <a:noFill/>
                <a:miter lim="400000"/>
              </a:ln>
              <a:effectLst/>
            </p:spPr>
          </p:pic>
          <p:sp>
            <p:nvSpPr>
              <p:cNvPr id="2908"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09" name="Image" descr="Image"/>
              <p:cNvPicPr>
                <a:picLocks noChangeAspect="1"/>
              </p:cNvPicPr>
              <p:nvPr/>
            </p:nvPicPr>
            <p:blipFill>
              <a:blip r:embed="rId5">
                <a:extLst/>
              </a:blip>
              <a:stretch>
                <a:fillRect/>
              </a:stretch>
            </p:blipFill>
            <p:spPr>
              <a:xfrm>
                <a:off x="1379678" y="439042"/>
                <a:ext cx="424464" cy="425826"/>
              </a:xfrm>
              <a:prstGeom prst="rect">
                <a:avLst/>
              </a:prstGeom>
              <a:ln w="12700" cap="flat">
                <a:noFill/>
                <a:miter lim="400000"/>
              </a:ln>
              <a:effectLst/>
            </p:spPr>
          </p:pic>
          <p:pic>
            <p:nvPicPr>
              <p:cNvPr id="2910" name="Image" descr="Image"/>
              <p:cNvPicPr>
                <a:picLocks noChangeAspect="1"/>
              </p:cNvPicPr>
              <p:nvPr/>
            </p:nvPicPr>
            <p:blipFill>
              <a:blip r:embed="rId13">
                <a:extLst/>
              </a:blip>
              <a:stretch>
                <a:fillRect/>
              </a:stretch>
            </p:blipFill>
            <p:spPr>
              <a:xfrm>
                <a:off x="1401605" y="85881"/>
                <a:ext cx="380609" cy="349371"/>
              </a:xfrm>
              <a:prstGeom prst="rect">
                <a:avLst/>
              </a:prstGeom>
              <a:ln w="12700" cap="flat">
                <a:noFill/>
                <a:miter lim="400000"/>
              </a:ln>
              <a:effectLst/>
            </p:spPr>
          </p:pic>
          <p:sp>
            <p:nvSpPr>
              <p:cNvPr id="2911"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914" name="Group"/>
              <p:cNvGrpSpPr/>
              <p:nvPr/>
            </p:nvGrpSpPr>
            <p:grpSpPr>
              <a:xfrm>
                <a:off x="695836" y="58668"/>
                <a:ext cx="477155" cy="744317"/>
                <a:chOff x="0" y="0"/>
                <a:chExt cx="477153" cy="744315"/>
              </a:xfrm>
            </p:grpSpPr>
            <p:pic>
              <p:nvPicPr>
                <p:cNvPr id="2912" name="Image" descr="Image"/>
                <p:cNvPicPr>
                  <a:picLocks noChangeAspect="1"/>
                </p:cNvPicPr>
                <p:nvPr/>
              </p:nvPicPr>
              <p:blipFill>
                <a:blip r:embed="rId3">
                  <a:extLst/>
                </a:blip>
                <a:stretch>
                  <a:fillRect/>
                </a:stretch>
              </p:blipFill>
              <p:spPr>
                <a:xfrm>
                  <a:off x="-1" y="330218"/>
                  <a:ext cx="456721" cy="414098"/>
                </a:xfrm>
                <a:prstGeom prst="rect">
                  <a:avLst/>
                </a:prstGeom>
                <a:ln w="12700" cap="flat">
                  <a:noFill/>
                  <a:miter lim="400000"/>
                </a:ln>
                <a:effectLst/>
              </p:spPr>
            </p:pic>
            <p:pic>
              <p:nvPicPr>
                <p:cNvPr id="2913" name="Image" descr="Image"/>
                <p:cNvPicPr>
                  <a:picLocks noChangeAspect="1"/>
                </p:cNvPicPr>
                <p:nvPr/>
              </p:nvPicPr>
              <p:blipFill>
                <a:blip r:embed="rId13">
                  <a:extLst/>
                </a:blip>
                <a:stretch>
                  <a:fillRect/>
                </a:stretch>
              </p:blipFill>
              <p:spPr>
                <a:xfrm>
                  <a:off x="96796" y="0"/>
                  <a:ext cx="380357" cy="349135"/>
                </a:xfrm>
                <a:prstGeom prst="rect">
                  <a:avLst/>
                </a:prstGeom>
                <a:ln w="12700" cap="flat">
                  <a:noFill/>
                  <a:miter lim="400000"/>
                </a:ln>
                <a:effectLst/>
              </p:spPr>
            </p:pic>
          </p:grpSp>
        </p:grpSp>
        <p:grpSp>
          <p:nvGrpSpPr>
            <p:cNvPr id="2932" name="Group"/>
            <p:cNvGrpSpPr/>
            <p:nvPr/>
          </p:nvGrpSpPr>
          <p:grpSpPr>
            <a:xfrm>
              <a:off x="1946" y="2921376"/>
              <a:ext cx="3183820" cy="916951"/>
              <a:chOff x="0" y="0"/>
              <a:chExt cx="3183818" cy="916950"/>
            </a:xfrm>
          </p:grpSpPr>
          <p:sp>
            <p:nvSpPr>
              <p:cNvPr id="2916"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17"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918"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919"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20" name="Image" descr="Image"/>
              <p:cNvPicPr>
                <a:picLocks noChangeAspect="1"/>
              </p:cNvPicPr>
              <p:nvPr/>
            </p:nvPicPr>
            <p:blipFill>
              <a:blip r:embed="rId12">
                <a:extLst/>
              </a:blip>
              <a:stretch>
                <a:fillRect/>
              </a:stretch>
            </p:blipFill>
            <p:spPr>
              <a:xfrm>
                <a:off x="84891" y="441194"/>
                <a:ext cx="392647" cy="424081"/>
              </a:xfrm>
              <a:prstGeom prst="rect">
                <a:avLst/>
              </a:prstGeom>
              <a:ln w="12700" cap="flat">
                <a:noFill/>
                <a:miter lim="400000"/>
              </a:ln>
              <a:effectLst/>
            </p:spPr>
          </p:pic>
          <p:pic>
            <p:nvPicPr>
              <p:cNvPr id="2921"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922"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23" name="Image" descr="Image"/>
              <p:cNvPicPr>
                <a:picLocks noChangeAspect="1"/>
              </p:cNvPicPr>
              <p:nvPr/>
            </p:nvPicPr>
            <p:blipFill>
              <a:blip r:embed="rId11">
                <a:extLst/>
              </a:blip>
              <a:stretch>
                <a:fillRect/>
              </a:stretch>
            </p:blipFill>
            <p:spPr>
              <a:xfrm>
                <a:off x="2026409" y="362336"/>
                <a:ext cx="387197" cy="433200"/>
              </a:xfrm>
              <a:prstGeom prst="rect">
                <a:avLst/>
              </a:prstGeom>
              <a:ln w="12700" cap="flat">
                <a:noFill/>
                <a:miter lim="400000"/>
              </a:ln>
              <a:effectLst/>
            </p:spPr>
          </p:pic>
          <p:pic>
            <p:nvPicPr>
              <p:cNvPr id="2924"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925"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26"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927"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928"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931" name="Group"/>
              <p:cNvGrpSpPr/>
              <p:nvPr/>
            </p:nvGrpSpPr>
            <p:grpSpPr>
              <a:xfrm>
                <a:off x="695839" y="58667"/>
                <a:ext cx="477154" cy="744319"/>
                <a:chOff x="0" y="0"/>
                <a:chExt cx="477152" cy="744318"/>
              </a:xfrm>
            </p:grpSpPr>
            <p:pic>
              <p:nvPicPr>
                <p:cNvPr id="2929"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930"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949" name="Group"/>
            <p:cNvGrpSpPr/>
            <p:nvPr/>
          </p:nvGrpSpPr>
          <p:grpSpPr>
            <a:xfrm>
              <a:off x="1946" y="1947584"/>
              <a:ext cx="3183820" cy="916951"/>
              <a:chOff x="0" y="0"/>
              <a:chExt cx="3183818" cy="916950"/>
            </a:xfrm>
          </p:grpSpPr>
          <p:sp>
            <p:nvSpPr>
              <p:cNvPr id="2933"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34"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935"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936"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37"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938"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939"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40"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2941"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942"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43"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944"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945"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948" name="Group"/>
              <p:cNvGrpSpPr/>
              <p:nvPr/>
            </p:nvGrpSpPr>
            <p:grpSpPr>
              <a:xfrm>
                <a:off x="695839" y="58667"/>
                <a:ext cx="477154" cy="744319"/>
                <a:chOff x="0" y="0"/>
                <a:chExt cx="477152" cy="744318"/>
              </a:xfrm>
            </p:grpSpPr>
            <p:pic>
              <p:nvPicPr>
                <p:cNvPr id="2946"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947"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966" name="Group"/>
            <p:cNvGrpSpPr/>
            <p:nvPr/>
          </p:nvGrpSpPr>
          <p:grpSpPr>
            <a:xfrm>
              <a:off x="1946" y="973792"/>
              <a:ext cx="3183820" cy="916951"/>
              <a:chOff x="0" y="0"/>
              <a:chExt cx="3183818" cy="916950"/>
            </a:xfrm>
          </p:grpSpPr>
          <p:sp>
            <p:nvSpPr>
              <p:cNvPr id="2950"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51"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2952"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2953"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54"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955"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2956"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57"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2958"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2959"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60"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961"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2962"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965" name="Group"/>
              <p:cNvGrpSpPr/>
              <p:nvPr/>
            </p:nvGrpSpPr>
            <p:grpSpPr>
              <a:xfrm>
                <a:off x="695839" y="58667"/>
                <a:ext cx="477154" cy="744319"/>
                <a:chOff x="0" y="0"/>
                <a:chExt cx="477152" cy="744318"/>
              </a:xfrm>
            </p:grpSpPr>
            <p:pic>
              <p:nvPicPr>
                <p:cNvPr id="2963"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2964"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2983" name="Group"/>
            <p:cNvGrpSpPr/>
            <p:nvPr/>
          </p:nvGrpSpPr>
          <p:grpSpPr>
            <a:xfrm>
              <a:off x="1946" y="-1"/>
              <a:ext cx="3183820" cy="916952"/>
              <a:chOff x="0" y="0"/>
              <a:chExt cx="3183818" cy="916950"/>
            </a:xfrm>
          </p:grpSpPr>
          <p:sp>
            <p:nvSpPr>
              <p:cNvPr id="2967"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68" name="Image" descr="Image"/>
              <p:cNvPicPr>
                <a:picLocks noChangeAspect="1"/>
              </p:cNvPicPr>
              <p:nvPr/>
            </p:nvPicPr>
            <p:blipFill>
              <a:blip r:embed="rId7">
                <a:extLst/>
              </a:blip>
              <a:stretch>
                <a:fillRect/>
              </a:stretch>
            </p:blipFill>
            <p:spPr>
              <a:xfrm>
                <a:off x="2689274" y="343226"/>
                <a:ext cx="423081" cy="442698"/>
              </a:xfrm>
              <a:prstGeom prst="rect">
                <a:avLst/>
              </a:prstGeom>
              <a:ln w="12700" cap="flat">
                <a:noFill/>
                <a:miter lim="400000"/>
              </a:ln>
              <a:effectLst/>
            </p:spPr>
          </p:pic>
          <p:pic>
            <p:nvPicPr>
              <p:cNvPr id="2969" name="Image" descr="Image"/>
              <p:cNvPicPr>
                <a:picLocks noChangeAspect="1"/>
              </p:cNvPicPr>
              <p:nvPr/>
            </p:nvPicPr>
            <p:blipFill>
              <a:blip r:embed="rId13">
                <a:extLst/>
              </a:blip>
              <a:stretch>
                <a:fillRect/>
              </a:stretch>
            </p:blipFill>
            <p:spPr>
              <a:xfrm>
                <a:off x="2710842" y="25140"/>
                <a:ext cx="372221" cy="341671"/>
              </a:xfrm>
              <a:prstGeom prst="rect">
                <a:avLst/>
              </a:prstGeom>
              <a:ln w="12700" cap="flat">
                <a:noFill/>
                <a:miter lim="400000"/>
              </a:ln>
              <a:effectLst/>
            </p:spPr>
          </p:pic>
          <p:sp>
            <p:nvSpPr>
              <p:cNvPr id="2970"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71"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2972" name="Image" descr="Image"/>
              <p:cNvPicPr>
                <a:picLocks noChangeAspect="1"/>
              </p:cNvPicPr>
              <p:nvPr/>
            </p:nvPicPr>
            <p:blipFill>
              <a:blip r:embed="rId13">
                <a:extLst/>
              </a:blip>
              <a:stretch>
                <a:fillRect/>
              </a:stretch>
            </p:blipFill>
            <p:spPr>
              <a:xfrm>
                <a:off x="116708" y="104701"/>
                <a:ext cx="392647" cy="360421"/>
              </a:xfrm>
              <a:prstGeom prst="rect">
                <a:avLst/>
              </a:prstGeom>
              <a:ln w="12700" cap="flat">
                <a:noFill/>
                <a:miter lim="400000"/>
              </a:ln>
              <a:effectLst/>
            </p:spPr>
          </p:pic>
          <p:sp>
            <p:nvSpPr>
              <p:cNvPr id="2973"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74" name="Image" descr="Image"/>
              <p:cNvPicPr>
                <a:picLocks noChangeAspect="1"/>
              </p:cNvPicPr>
              <p:nvPr/>
            </p:nvPicPr>
            <p:blipFill>
              <a:blip r:embed="rId11">
                <a:extLst/>
              </a:blip>
              <a:stretch>
                <a:fillRect/>
              </a:stretch>
            </p:blipFill>
            <p:spPr>
              <a:xfrm>
                <a:off x="2026409" y="362338"/>
                <a:ext cx="387197" cy="433197"/>
              </a:xfrm>
              <a:prstGeom prst="rect">
                <a:avLst/>
              </a:prstGeom>
              <a:ln w="12700" cap="flat">
                <a:noFill/>
                <a:miter lim="400000"/>
              </a:ln>
              <a:effectLst/>
            </p:spPr>
          </p:pic>
          <p:pic>
            <p:nvPicPr>
              <p:cNvPr id="2975" name="Image" descr="Image"/>
              <p:cNvPicPr>
                <a:picLocks noChangeAspect="1"/>
              </p:cNvPicPr>
              <p:nvPr/>
            </p:nvPicPr>
            <p:blipFill>
              <a:blip r:embed="rId13">
                <a:extLst/>
              </a:blip>
              <a:stretch>
                <a:fillRect/>
              </a:stretch>
            </p:blipFill>
            <p:spPr>
              <a:xfrm>
                <a:off x="2026409" y="26329"/>
                <a:ext cx="387197" cy="355417"/>
              </a:xfrm>
              <a:prstGeom prst="rect">
                <a:avLst/>
              </a:prstGeom>
              <a:ln w="12700" cap="flat">
                <a:noFill/>
                <a:miter lim="400000"/>
              </a:ln>
              <a:effectLst/>
            </p:spPr>
          </p:pic>
          <p:sp>
            <p:nvSpPr>
              <p:cNvPr id="2976"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77"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2978" name="Image" descr="Image"/>
              <p:cNvPicPr>
                <a:picLocks noChangeAspect="1"/>
              </p:cNvPicPr>
              <p:nvPr/>
            </p:nvPicPr>
            <p:blipFill>
              <a:blip r:embed="rId13">
                <a:extLst/>
              </a:blip>
              <a:stretch>
                <a:fillRect/>
              </a:stretch>
            </p:blipFill>
            <p:spPr>
              <a:xfrm>
                <a:off x="1401607" y="85882"/>
                <a:ext cx="380610" cy="349372"/>
              </a:xfrm>
              <a:prstGeom prst="rect">
                <a:avLst/>
              </a:prstGeom>
              <a:ln w="12700" cap="flat">
                <a:noFill/>
                <a:miter lim="400000"/>
              </a:ln>
              <a:effectLst/>
            </p:spPr>
          </p:pic>
          <p:sp>
            <p:nvSpPr>
              <p:cNvPr id="2979"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982" name="Group"/>
              <p:cNvGrpSpPr/>
              <p:nvPr/>
            </p:nvGrpSpPr>
            <p:grpSpPr>
              <a:xfrm>
                <a:off x="695839" y="58668"/>
                <a:ext cx="477154" cy="744317"/>
                <a:chOff x="0" y="0"/>
                <a:chExt cx="477152" cy="744316"/>
              </a:xfrm>
            </p:grpSpPr>
            <p:pic>
              <p:nvPicPr>
                <p:cNvPr id="2980" name="Image" descr="Image"/>
                <p:cNvPicPr>
                  <a:picLocks noChangeAspect="1"/>
                </p:cNvPicPr>
                <p:nvPr/>
              </p:nvPicPr>
              <p:blipFill>
                <a:blip r:embed="rId3">
                  <a:extLst/>
                </a:blip>
                <a:stretch>
                  <a:fillRect/>
                </a:stretch>
              </p:blipFill>
              <p:spPr>
                <a:xfrm>
                  <a:off x="-1" y="330218"/>
                  <a:ext cx="456720" cy="414099"/>
                </a:xfrm>
                <a:prstGeom prst="rect">
                  <a:avLst/>
                </a:prstGeom>
                <a:ln w="12700" cap="flat">
                  <a:noFill/>
                  <a:miter lim="400000"/>
                </a:ln>
                <a:effectLst/>
              </p:spPr>
            </p:pic>
            <p:pic>
              <p:nvPicPr>
                <p:cNvPr id="2981" name="Image" descr="Image"/>
                <p:cNvPicPr>
                  <a:picLocks noChangeAspect="1"/>
                </p:cNvPicPr>
                <p:nvPr/>
              </p:nvPicPr>
              <p:blipFill>
                <a:blip r:embed="rId13">
                  <a:extLst/>
                </a:blip>
                <a:stretch>
                  <a:fillRect/>
                </a:stretch>
              </p:blipFill>
              <p:spPr>
                <a:xfrm>
                  <a:off x="96796" y="-1"/>
                  <a:ext cx="380357" cy="349136"/>
                </a:xfrm>
                <a:prstGeom prst="rect">
                  <a:avLst/>
                </a:prstGeom>
                <a:ln w="12700" cap="flat">
                  <a:noFill/>
                  <a:miter lim="400000"/>
                </a:ln>
                <a:effectLst/>
              </p:spPr>
            </p:pic>
          </p:grpSp>
        </p:grpSp>
      </p:grpSp>
      <p:sp>
        <p:nvSpPr>
          <p:cNvPr id="2985" name="Shape"/>
          <p:cNvSpPr/>
          <p:nvPr/>
        </p:nvSpPr>
        <p:spPr>
          <a:xfrm>
            <a:off x="3221586" y="2005434"/>
            <a:ext cx="6548928" cy="6150264"/>
          </a:xfrm>
          <a:custGeom>
            <a:avLst/>
            <a:gdLst/>
            <a:ahLst/>
            <a:cxnLst>
              <a:cxn ang="0">
                <a:pos x="wd2" y="hd2"/>
              </a:cxn>
              <a:cxn ang="5400000">
                <a:pos x="wd2" y="hd2"/>
              </a:cxn>
              <a:cxn ang="10800000">
                <a:pos x="wd2" y="hd2"/>
              </a:cxn>
              <a:cxn ang="16200000">
                <a:pos x="wd2" y="hd2"/>
              </a:cxn>
            </a:cxnLst>
            <a:rect l="0" t="0" r="r" b="b"/>
            <a:pathLst>
              <a:path w="21595" h="21600" fill="norm" stroke="1" extrusionOk="0">
                <a:moveTo>
                  <a:pt x="464" y="0"/>
                </a:moveTo>
                <a:cubicBezTo>
                  <a:pt x="210" y="0"/>
                  <a:pt x="0" y="261"/>
                  <a:pt x="0" y="575"/>
                </a:cubicBezTo>
                <a:lnTo>
                  <a:pt x="0" y="17777"/>
                </a:lnTo>
                <a:cubicBezTo>
                  <a:pt x="0" y="18091"/>
                  <a:pt x="210" y="18354"/>
                  <a:pt x="464" y="18354"/>
                </a:cubicBezTo>
                <a:lnTo>
                  <a:pt x="9148" y="18354"/>
                </a:lnTo>
                <a:lnTo>
                  <a:pt x="9116" y="18513"/>
                </a:lnTo>
                <a:lnTo>
                  <a:pt x="8753" y="20763"/>
                </a:lnTo>
                <a:lnTo>
                  <a:pt x="7690" y="20763"/>
                </a:lnTo>
                <a:lnTo>
                  <a:pt x="7690" y="21600"/>
                </a:lnTo>
                <a:lnTo>
                  <a:pt x="10486" y="21600"/>
                </a:lnTo>
                <a:lnTo>
                  <a:pt x="11107" y="21600"/>
                </a:lnTo>
                <a:lnTo>
                  <a:pt x="13905" y="21600"/>
                </a:lnTo>
                <a:lnTo>
                  <a:pt x="13905" y="20763"/>
                </a:lnTo>
                <a:lnTo>
                  <a:pt x="12842" y="20763"/>
                </a:lnTo>
                <a:lnTo>
                  <a:pt x="12479" y="18513"/>
                </a:lnTo>
                <a:lnTo>
                  <a:pt x="12452" y="18354"/>
                </a:lnTo>
                <a:lnTo>
                  <a:pt x="21131" y="18354"/>
                </a:lnTo>
                <a:cubicBezTo>
                  <a:pt x="21384" y="18354"/>
                  <a:pt x="21595" y="18091"/>
                  <a:pt x="21595" y="17777"/>
                </a:cubicBezTo>
                <a:lnTo>
                  <a:pt x="21595" y="575"/>
                </a:lnTo>
                <a:cubicBezTo>
                  <a:pt x="21600" y="261"/>
                  <a:pt x="21389" y="0"/>
                  <a:pt x="21136" y="0"/>
                </a:cubicBezTo>
                <a:lnTo>
                  <a:pt x="464" y="0"/>
                </a:lnTo>
                <a:close/>
                <a:moveTo>
                  <a:pt x="10800" y="542"/>
                </a:moveTo>
                <a:cubicBezTo>
                  <a:pt x="10913" y="542"/>
                  <a:pt x="11006" y="650"/>
                  <a:pt x="11006" y="797"/>
                </a:cubicBezTo>
                <a:cubicBezTo>
                  <a:pt x="11006" y="937"/>
                  <a:pt x="10913" y="1052"/>
                  <a:pt x="10800" y="1052"/>
                </a:cubicBezTo>
                <a:cubicBezTo>
                  <a:pt x="10686" y="1052"/>
                  <a:pt x="10594" y="937"/>
                  <a:pt x="10594" y="797"/>
                </a:cubicBezTo>
                <a:cubicBezTo>
                  <a:pt x="10594" y="656"/>
                  <a:pt x="10686" y="542"/>
                  <a:pt x="10800" y="542"/>
                </a:cubicBezTo>
                <a:close/>
                <a:moveTo>
                  <a:pt x="1242" y="1734"/>
                </a:moveTo>
                <a:lnTo>
                  <a:pt x="20358" y="1734"/>
                </a:lnTo>
                <a:lnTo>
                  <a:pt x="20358" y="15233"/>
                </a:lnTo>
                <a:lnTo>
                  <a:pt x="1242" y="15233"/>
                </a:lnTo>
                <a:lnTo>
                  <a:pt x="1242" y="1734"/>
                </a:lnTo>
                <a:close/>
              </a:path>
            </a:pathLst>
          </a:custGeom>
          <a:solidFill>
            <a:srgbClr val="000000"/>
          </a:solidFill>
          <a:ln w="12700">
            <a:miter lim="400000"/>
          </a:ln>
        </p:spPr>
        <p:txBody>
          <a:bodyPr lIns="50800" tIns="50800" rIns="50800" bIns="50800" anchor="ctr"/>
          <a:lstStyle/>
          <a:p>
            <a:pPr/>
          </a:p>
        </p:txBody>
      </p:sp>
      <p:sp>
        <p:nvSpPr>
          <p:cNvPr id="2986" name="SPIN"/>
          <p:cNvSpPr txBox="1"/>
          <p:nvPr>
            <p:ph type="title" idx="4294967295"/>
          </p:nvPr>
        </p:nvSpPr>
        <p:spPr>
          <a:xfrm>
            <a:off x="1453404" y="-3499046"/>
            <a:ext cx="10464801" cy="3302001"/>
          </a:xfrm>
          <a:prstGeom prst="rect">
            <a:avLst/>
          </a:prstGeom>
        </p:spPr>
        <p:txBody>
          <a:bodyPr/>
          <a:lstStyle>
            <a:lvl1pPr>
              <a:defRPr>
                <a:solidFill>
                  <a:srgbClr val="FFFFFF"/>
                </a:solidFill>
              </a:defRPr>
            </a:lvl1pPr>
          </a:lstStyle>
          <a:p>
            <a:pPr/>
            <a:r>
              <a:t>SPIN</a:t>
            </a:r>
          </a:p>
        </p:txBody>
      </p:sp>
      <p:pic>
        <p:nvPicPr>
          <p:cNvPr id="2987" name="StarsVid_H.m4v" descr="StarsVid_H.m4v"/>
          <p:cNvPicPr>
            <a:picLocks noChangeAspect="0"/>
          </p:cNvPicPr>
          <p:nvPr>
            <a:videoFile r:link="rId14"/>
            <p:extLst>
              <p:ext uri="{DAA4B4D4-6D71-4841-9C94-3DE7FCFB9230}">
                <p14:media xmlns:p14="http://schemas.microsoft.com/office/powerpoint/2010/main" r:embed="rId15"/>
              </p:ext>
            </p:extLst>
          </p:nvPr>
        </p:nvPicPr>
        <p:blipFill>
          <a:blip r:embed="rId16">
            <a:extLst/>
          </a:blip>
          <a:stretch>
            <a:fillRect/>
          </a:stretch>
        </p:blipFill>
        <p:spPr>
          <a:xfrm>
            <a:off x="3538665" y="2363795"/>
            <a:ext cx="5914770" cy="4436077"/>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1399999" fill="hold"/>
                                        <p:tgtEl>
                                          <p:spTgt spid="2987"/>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2987"/>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1" name="Reas_Bottle"/>
          <p:cNvSpPr txBox="1"/>
          <p:nvPr>
            <p:ph type="title" idx="4294967295"/>
          </p:nvPr>
        </p:nvSpPr>
        <p:spPr>
          <a:xfrm>
            <a:off x="221893" y="217469"/>
            <a:ext cx="2766318" cy="1071938"/>
          </a:xfrm>
          <a:prstGeom prst="rect">
            <a:avLst/>
          </a:prstGeom>
        </p:spPr>
        <p:txBody>
          <a:bodyPr/>
          <a:lstStyle>
            <a:lvl1pPr defTabSz="268731">
              <a:defRPr sz="3600">
                <a:solidFill>
                  <a:srgbClr val="FFFFFF"/>
                </a:solidFill>
              </a:defRPr>
            </a:lvl1pPr>
          </a:lstStyle>
          <a:p>
            <a:pPr/>
            <a:r>
              <a:t>Reas_Bottle</a:t>
            </a:r>
          </a:p>
        </p:txBody>
      </p:sp>
      <p:sp>
        <p:nvSpPr>
          <p:cNvPr id="2992" name="Rectangle"/>
          <p:cNvSpPr/>
          <p:nvPr/>
        </p:nvSpPr>
        <p:spPr>
          <a:xfrm>
            <a:off x="168667" y="118438"/>
            <a:ext cx="3945705" cy="2065105"/>
          </a:xfrm>
          <a:prstGeom prst="rect">
            <a:avLst/>
          </a:prstGeom>
          <a:solidFill>
            <a:srgbClr val="FFFFFF"/>
          </a:solidFill>
          <a:ln w="12700">
            <a:miter lim="400000"/>
          </a:ln>
        </p:spPr>
        <p:txBody>
          <a:bodyPr lIns="50800" tIns="50800" rIns="50800" bIns="50800" anchor="ctr"/>
          <a:lstStyle/>
          <a:p>
            <a:pPr>
              <a:defRPr sz="2200">
                <a:solidFill>
                  <a:srgbClr val="FFFFFF"/>
                </a:solidFill>
                <a:latin typeface="Helvetica Neue Medium"/>
                <a:ea typeface="Helvetica Neue Medium"/>
                <a:cs typeface="Helvetica Neue Medium"/>
                <a:sym typeface="Helvetica Neue Medium"/>
              </a:defRPr>
            </a:pPr>
          </a:p>
        </p:txBody>
      </p:sp>
      <p:grpSp>
        <p:nvGrpSpPr>
          <p:cNvPr id="3023" name="Group"/>
          <p:cNvGrpSpPr/>
          <p:nvPr/>
        </p:nvGrpSpPr>
        <p:grpSpPr>
          <a:xfrm>
            <a:off x="50723" y="38098"/>
            <a:ext cx="3181541" cy="9677404"/>
            <a:chOff x="0" y="0"/>
            <a:chExt cx="3181540" cy="9677402"/>
          </a:xfrm>
        </p:grpSpPr>
        <p:sp>
          <p:nvSpPr>
            <p:cNvPr id="2993"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022" name="Group"/>
            <p:cNvGrpSpPr/>
            <p:nvPr/>
          </p:nvGrpSpPr>
          <p:grpSpPr>
            <a:xfrm>
              <a:off x="638270" y="3684023"/>
              <a:ext cx="1905001" cy="2309357"/>
              <a:chOff x="-2" y="-1"/>
              <a:chExt cx="1904999" cy="2309355"/>
            </a:xfrm>
          </p:grpSpPr>
          <p:grpSp>
            <p:nvGrpSpPr>
              <p:cNvPr id="2996" name="Group"/>
              <p:cNvGrpSpPr/>
              <p:nvPr/>
            </p:nvGrpSpPr>
            <p:grpSpPr>
              <a:xfrm>
                <a:off x="-3" y="618656"/>
                <a:ext cx="496787" cy="737610"/>
                <a:chOff x="-1" y="0"/>
                <a:chExt cx="496786" cy="737609"/>
              </a:xfrm>
            </p:grpSpPr>
            <p:pic>
              <p:nvPicPr>
                <p:cNvPr id="2994" name="Image" descr="Image"/>
                <p:cNvPicPr>
                  <a:picLocks noChangeAspect="1"/>
                </p:cNvPicPr>
                <p:nvPr/>
              </p:nvPicPr>
              <p:blipFill>
                <a:blip r:embed="rId3">
                  <a:extLst/>
                </a:blip>
                <a:stretch>
                  <a:fillRect/>
                </a:stretch>
              </p:blipFill>
              <p:spPr>
                <a:xfrm>
                  <a:off x="-2" y="226037"/>
                  <a:ext cx="496787" cy="511572"/>
                </a:xfrm>
                <a:prstGeom prst="rect">
                  <a:avLst/>
                </a:prstGeom>
                <a:ln w="12700" cap="flat">
                  <a:noFill/>
                  <a:miter lim="400000"/>
                </a:ln>
                <a:effectLst/>
              </p:spPr>
            </p:pic>
            <p:pic>
              <p:nvPicPr>
                <p:cNvPr id="2995" name="Image" descr="Image"/>
                <p:cNvPicPr>
                  <a:picLocks noChangeAspect="1"/>
                </p:cNvPicPr>
                <p:nvPr/>
              </p:nvPicPr>
              <p:blipFill>
                <a:blip r:embed="rId4">
                  <a:extLst/>
                </a:blip>
                <a:stretch>
                  <a:fillRect/>
                </a:stretch>
              </p:blipFill>
              <p:spPr>
                <a:xfrm rot="20640000">
                  <a:off x="130882" y="28747"/>
                  <a:ext cx="235020" cy="188015"/>
                </a:xfrm>
                <a:prstGeom prst="rect">
                  <a:avLst/>
                </a:prstGeom>
                <a:ln w="12700" cap="flat">
                  <a:noFill/>
                  <a:miter lim="400000"/>
                </a:ln>
                <a:effectLst/>
              </p:spPr>
            </p:pic>
          </p:grpSp>
          <p:grpSp>
            <p:nvGrpSpPr>
              <p:cNvPr id="2999" name="Group"/>
              <p:cNvGrpSpPr/>
              <p:nvPr/>
            </p:nvGrpSpPr>
            <p:grpSpPr>
              <a:xfrm>
                <a:off x="1298964" y="495220"/>
                <a:ext cx="606034" cy="786438"/>
                <a:chOff x="0" y="0"/>
                <a:chExt cx="606033" cy="786436"/>
              </a:xfrm>
            </p:grpSpPr>
            <p:pic>
              <p:nvPicPr>
                <p:cNvPr id="2997" name="Image" descr="Image"/>
                <p:cNvPicPr>
                  <a:picLocks noChangeAspect="1"/>
                </p:cNvPicPr>
                <p:nvPr/>
              </p:nvPicPr>
              <p:blipFill>
                <a:blip r:embed="rId5">
                  <a:extLst/>
                </a:blip>
                <a:stretch>
                  <a:fillRect/>
                </a:stretch>
              </p:blipFill>
              <p:spPr>
                <a:xfrm>
                  <a:off x="109257" y="220416"/>
                  <a:ext cx="496777" cy="566021"/>
                </a:xfrm>
                <a:prstGeom prst="rect">
                  <a:avLst/>
                </a:prstGeom>
                <a:ln w="12700" cap="flat">
                  <a:noFill/>
                  <a:miter lim="400000"/>
                </a:ln>
                <a:effectLst/>
              </p:spPr>
            </p:pic>
            <p:pic>
              <p:nvPicPr>
                <p:cNvPr id="2998" name="Image" descr="Image"/>
                <p:cNvPicPr>
                  <a:picLocks noChangeAspect="1"/>
                </p:cNvPicPr>
                <p:nvPr/>
              </p:nvPicPr>
              <p:blipFill>
                <a:blip r:embed="rId4">
                  <a:extLst/>
                </a:blip>
                <a:stretch>
                  <a:fillRect/>
                </a:stretch>
              </p:blipFill>
              <p:spPr>
                <a:xfrm flipH="1" rot="840000">
                  <a:off x="19251" y="25635"/>
                  <a:ext cx="235017" cy="188013"/>
                </a:xfrm>
                <a:prstGeom prst="rect">
                  <a:avLst/>
                </a:prstGeom>
                <a:ln w="12700" cap="flat">
                  <a:noFill/>
                  <a:miter lim="400000"/>
                </a:ln>
                <a:effectLst/>
              </p:spPr>
            </p:pic>
          </p:grpSp>
          <p:pic>
            <p:nvPicPr>
              <p:cNvPr id="3000" name="Image" descr="Image"/>
              <p:cNvPicPr>
                <a:picLocks noChangeAspect="1"/>
              </p:cNvPicPr>
              <p:nvPr/>
            </p:nvPicPr>
            <p:blipFill>
              <a:blip r:embed="rId6">
                <a:extLst/>
              </a:blip>
              <a:stretch>
                <a:fillRect/>
              </a:stretch>
            </p:blipFill>
            <p:spPr>
              <a:xfrm>
                <a:off x="291587" y="-2"/>
                <a:ext cx="1074326" cy="815816"/>
              </a:xfrm>
              <a:prstGeom prst="rect">
                <a:avLst/>
              </a:prstGeom>
              <a:ln w="12700" cap="flat">
                <a:noFill/>
                <a:miter lim="400000"/>
              </a:ln>
              <a:effectLst/>
            </p:spPr>
          </p:pic>
          <p:grpSp>
            <p:nvGrpSpPr>
              <p:cNvPr id="3007" name="Group"/>
              <p:cNvGrpSpPr/>
              <p:nvPr/>
            </p:nvGrpSpPr>
            <p:grpSpPr>
              <a:xfrm>
                <a:off x="145453" y="774408"/>
                <a:ext cx="642450" cy="1307412"/>
                <a:chOff x="-1" y="-2"/>
                <a:chExt cx="642449" cy="1307411"/>
              </a:xfrm>
            </p:grpSpPr>
            <p:pic>
              <p:nvPicPr>
                <p:cNvPr id="3001" name="Image" descr="Image"/>
                <p:cNvPicPr>
                  <a:picLocks noChangeAspect="1"/>
                </p:cNvPicPr>
                <p:nvPr/>
              </p:nvPicPr>
              <p:blipFill>
                <a:blip r:embed="rId7">
                  <a:extLst/>
                </a:blip>
                <a:stretch>
                  <a:fillRect/>
                </a:stretch>
              </p:blipFill>
              <p:spPr>
                <a:xfrm>
                  <a:off x="-2" y="717044"/>
                  <a:ext cx="496775" cy="590366"/>
                </a:xfrm>
                <a:prstGeom prst="rect">
                  <a:avLst/>
                </a:prstGeom>
                <a:ln w="12700" cap="flat">
                  <a:noFill/>
                  <a:miter lim="400000"/>
                </a:ln>
                <a:effectLst/>
              </p:spPr>
            </p:pic>
            <p:grpSp>
              <p:nvGrpSpPr>
                <p:cNvPr id="3006" name="Group"/>
                <p:cNvGrpSpPr/>
                <p:nvPr/>
              </p:nvGrpSpPr>
              <p:grpSpPr>
                <a:xfrm>
                  <a:off x="267987" y="-3"/>
                  <a:ext cx="374462" cy="735044"/>
                  <a:chOff x="-2" y="-1"/>
                  <a:chExt cx="374461" cy="735042"/>
                </a:xfrm>
              </p:grpSpPr>
              <p:grpSp>
                <p:nvGrpSpPr>
                  <p:cNvPr id="3004" name="Group"/>
                  <p:cNvGrpSpPr/>
                  <p:nvPr/>
                </p:nvGrpSpPr>
                <p:grpSpPr>
                  <a:xfrm>
                    <a:off x="-3" y="195617"/>
                    <a:ext cx="374463" cy="539425"/>
                    <a:chOff x="0" y="-1"/>
                    <a:chExt cx="374461" cy="539423"/>
                  </a:xfrm>
                </p:grpSpPr>
                <p:pic>
                  <p:nvPicPr>
                    <p:cNvPr id="3002" name="Image" descr="Image"/>
                    <p:cNvPicPr>
                      <a:picLocks noChangeAspect="1"/>
                    </p:cNvPicPr>
                    <p:nvPr/>
                  </p:nvPicPr>
                  <p:blipFill>
                    <a:blip r:embed="rId8">
                      <a:extLst/>
                    </a:blip>
                    <a:stretch>
                      <a:fillRect/>
                    </a:stretch>
                  </p:blipFill>
                  <p:spPr>
                    <a:xfrm rot="19980000">
                      <a:off x="28118" y="331435"/>
                      <a:ext cx="200136" cy="171927"/>
                    </a:xfrm>
                    <a:prstGeom prst="rect">
                      <a:avLst/>
                    </a:prstGeom>
                    <a:ln w="12700" cap="flat">
                      <a:noFill/>
                      <a:miter lim="400000"/>
                    </a:ln>
                    <a:effectLst/>
                  </p:spPr>
                </p:pic>
                <p:pic>
                  <p:nvPicPr>
                    <p:cNvPr id="3003" name="Image" descr="Image"/>
                    <p:cNvPicPr>
                      <a:picLocks noChangeAspect="1"/>
                    </p:cNvPicPr>
                    <p:nvPr/>
                  </p:nvPicPr>
                  <p:blipFill>
                    <a:blip r:embed="rId9">
                      <a:extLst/>
                    </a:blip>
                    <a:stretch>
                      <a:fillRect/>
                    </a:stretch>
                  </p:blipFill>
                  <p:spPr>
                    <a:xfrm rot="19380000">
                      <a:off x="51647" y="66647"/>
                      <a:ext cx="290225" cy="205410"/>
                    </a:xfrm>
                    <a:prstGeom prst="rect">
                      <a:avLst/>
                    </a:prstGeom>
                    <a:ln w="12700" cap="flat">
                      <a:noFill/>
                      <a:miter lim="400000"/>
                    </a:ln>
                    <a:effectLst/>
                  </p:spPr>
                </p:pic>
              </p:grpSp>
              <p:pic>
                <p:nvPicPr>
                  <p:cNvPr id="3005" name="Image" descr="Image"/>
                  <p:cNvPicPr>
                    <a:picLocks noChangeAspect="1"/>
                  </p:cNvPicPr>
                  <p:nvPr/>
                </p:nvPicPr>
                <p:blipFill>
                  <a:blip r:embed="rId10">
                    <a:extLst/>
                  </a:blip>
                  <a:stretch>
                    <a:fillRect/>
                  </a:stretch>
                </p:blipFill>
                <p:spPr>
                  <a:xfrm rot="21180000">
                    <a:off x="118617" y="13939"/>
                    <a:ext cx="241414" cy="206657"/>
                  </a:xfrm>
                  <a:prstGeom prst="rect">
                    <a:avLst/>
                  </a:prstGeom>
                  <a:ln w="12700" cap="flat">
                    <a:noFill/>
                    <a:miter lim="400000"/>
                  </a:ln>
                  <a:effectLst/>
                </p:spPr>
              </p:pic>
            </p:grpSp>
          </p:grpSp>
          <p:grpSp>
            <p:nvGrpSpPr>
              <p:cNvPr id="3014" name="Group"/>
              <p:cNvGrpSpPr/>
              <p:nvPr/>
            </p:nvGrpSpPr>
            <p:grpSpPr>
              <a:xfrm>
                <a:off x="1001523" y="781826"/>
                <a:ext cx="777255" cy="1320428"/>
                <a:chOff x="-2" y="-1"/>
                <a:chExt cx="777254" cy="1320426"/>
              </a:xfrm>
            </p:grpSpPr>
            <p:pic>
              <p:nvPicPr>
                <p:cNvPr id="3008" name="Image" descr="Image"/>
                <p:cNvPicPr>
                  <a:picLocks noChangeAspect="1"/>
                </p:cNvPicPr>
                <p:nvPr/>
              </p:nvPicPr>
              <p:blipFill>
                <a:blip r:embed="rId11">
                  <a:extLst/>
                </a:blip>
                <a:stretch>
                  <a:fillRect/>
                </a:stretch>
              </p:blipFill>
              <p:spPr>
                <a:xfrm>
                  <a:off x="280478" y="689188"/>
                  <a:ext cx="496775" cy="631237"/>
                </a:xfrm>
                <a:prstGeom prst="rect">
                  <a:avLst/>
                </a:prstGeom>
                <a:ln w="12700" cap="flat">
                  <a:noFill/>
                  <a:miter lim="400000"/>
                </a:ln>
                <a:effectLst/>
              </p:spPr>
            </p:pic>
            <p:grpSp>
              <p:nvGrpSpPr>
                <p:cNvPr id="3013" name="Group"/>
                <p:cNvGrpSpPr/>
                <p:nvPr/>
              </p:nvGrpSpPr>
              <p:grpSpPr>
                <a:xfrm>
                  <a:off x="-3" y="-2"/>
                  <a:ext cx="437897" cy="723269"/>
                  <a:chOff x="-1" y="0"/>
                  <a:chExt cx="437895" cy="723268"/>
                </a:xfrm>
              </p:grpSpPr>
              <p:grpSp>
                <p:nvGrpSpPr>
                  <p:cNvPr id="3011" name="Group"/>
                  <p:cNvGrpSpPr/>
                  <p:nvPr/>
                </p:nvGrpSpPr>
                <p:grpSpPr>
                  <a:xfrm>
                    <a:off x="52316" y="193624"/>
                    <a:ext cx="385579" cy="529644"/>
                    <a:chOff x="0" y="-2"/>
                    <a:chExt cx="385578" cy="529643"/>
                  </a:xfrm>
                </p:grpSpPr>
                <p:pic>
                  <p:nvPicPr>
                    <p:cNvPr id="3009" name="Image" descr="Image"/>
                    <p:cNvPicPr>
                      <a:picLocks noChangeAspect="1"/>
                    </p:cNvPicPr>
                    <p:nvPr/>
                  </p:nvPicPr>
                  <p:blipFill>
                    <a:blip r:embed="rId8">
                      <a:extLst/>
                    </a:blip>
                    <a:stretch>
                      <a:fillRect/>
                    </a:stretch>
                  </p:blipFill>
                  <p:spPr>
                    <a:xfrm flipH="1" rot="1440000">
                      <a:off x="159127" y="324445"/>
                      <a:ext cx="200138" cy="171927"/>
                    </a:xfrm>
                    <a:prstGeom prst="rect">
                      <a:avLst/>
                    </a:prstGeom>
                    <a:ln w="12700" cap="flat">
                      <a:noFill/>
                      <a:miter lim="400000"/>
                    </a:ln>
                    <a:effectLst/>
                  </p:spPr>
                </p:pic>
                <p:pic>
                  <p:nvPicPr>
                    <p:cNvPr id="3010" name="Image" descr="Image"/>
                    <p:cNvPicPr>
                      <a:picLocks noChangeAspect="1"/>
                    </p:cNvPicPr>
                    <p:nvPr/>
                  </p:nvPicPr>
                  <p:blipFill>
                    <a:blip r:embed="rId9">
                      <a:extLst/>
                    </a:blip>
                    <a:stretch>
                      <a:fillRect/>
                    </a:stretch>
                  </p:blipFill>
                  <p:spPr>
                    <a:xfrm flipH="1" rot="2040000">
                      <a:off x="32622" y="63585"/>
                      <a:ext cx="290226" cy="205410"/>
                    </a:xfrm>
                    <a:prstGeom prst="rect">
                      <a:avLst/>
                    </a:prstGeom>
                    <a:ln w="12700" cap="flat">
                      <a:noFill/>
                      <a:miter lim="400000"/>
                    </a:ln>
                    <a:effectLst/>
                  </p:spPr>
                </p:pic>
              </p:grpSp>
              <p:pic>
                <p:nvPicPr>
                  <p:cNvPr id="3012" name="Image" descr="Image"/>
                  <p:cNvPicPr>
                    <a:picLocks noChangeAspect="1"/>
                  </p:cNvPicPr>
                  <p:nvPr/>
                </p:nvPicPr>
                <p:blipFill>
                  <a:blip r:embed="rId10">
                    <a:extLst/>
                  </a:blip>
                  <a:stretch>
                    <a:fillRect/>
                  </a:stretch>
                </p:blipFill>
                <p:spPr>
                  <a:xfrm rot="240000">
                    <a:off x="6912" y="8167"/>
                    <a:ext cx="241416" cy="206657"/>
                  </a:xfrm>
                  <a:prstGeom prst="rect">
                    <a:avLst/>
                  </a:prstGeom>
                  <a:ln w="12700" cap="flat">
                    <a:noFill/>
                    <a:miter lim="400000"/>
                  </a:ln>
                  <a:effectLst/>
                </p:spPr>
              </p:pic>
            </p:grpSp>
          </p:grpSp>
          <p:grpSp>
            <p:nvGrpSpPr>
              <p:cNvPr id="3021" name="Group"/>
              <p:cNvGrpSpPr/>
              <p:nvPr/>
            </p:nvGrpSpPr>
            <p:grpSpPr>
              <a:xfrm>
                <a:off x="704116" y="874524"/>
                <a:ext cx="496776" cy="1434831"/>
                <a:chOff x="-1" y="-1"/>
                <a:chExt cx="496774" cy="1434830"/>
              </a:xfrm>
            </p:grpSpPr>
            <p:pic>
              <p:nvPicPr>
                <p:cNvPr id="3015" name="Image" descr="Image"/>
                <p:cNvPicPr>
                  <a:picLocks noChangeAspect="1"/>
                </p:cNvPicPr>
                <p:nvPr/>
              </p:nvPicPr>
              <p:blipFill>
                <a:blip r:embed="rId12">
                  <a:extLst/>
                </a:blip>
                <a:stretch>
                  <a:fillRect/>
                </a:stretch>
              </p:blipFill>
              <p:spPr>
                <a:xfrm>
                  <a:off x="-2" y="825455"/>
                  <a:ext cx="496776" cy="609374"/>
                </a:xfrm>
                <a:prstGeom prst="rect">
                  <a:avLst/>
                </a:prstGeom>
                <a:ln w="12700" cap="flat">
                  <a:noFill/>
                  <a:miter lim="400000"/>
                </a:ln>
                <a:effectLst/>
              </p:spPr>
            </p:pic>
            <p:grpSp>
              <p:nvGrpSpPr>
                <p:cNvPr id="3020" name="Group"/>
                <p:cNvGrpSpPr/>
                <p:nvPr/>
              </p:nvGrpSpPr>
              <p:grpSpPr>
                <a:xfrm>
                  <a:off x="50750" y="-2"/>
                  <a:ext cx="355132" cy="790128"/>
                  <a:chOff x="0" y="0"/>
                  <a:chExt cx="355131" cy="790127"/>
                </a:xfrm>
              </p:grpSpPr>
              <p:grpSp>
                <p:nvGrpSpPr>
                  <p:cNvPr id="3018" name="Group"/>
                  <p:cNvGrpSpPr/>
                  <p:nvPr/>
                </p:nvGrpSpPr>
                <p:grpSpPr>
                  <a:xfrm>
                    <a:off x="9700" y="226566"/>
                    <a:ext cx="345432" cy="563561"/>
                    <a:chOff x="-1" y="-2"/>
                    <a:chExt cx="345430" cy="563560"/>
                  </a:xfrm>
                </p:grpSpPr>
                <p:pic>
                  <p:nvPicPr>
                    <p:cNvPr id="3016" name="Image" descr="Image"/>
                    <p:cNvPicPr>
                      <a:picLocks noChangeAspect="1"/>
                    </p:cNvPicPr>
                    <p:nvPr/>
                  </p:nvPicPr>
                  <p:blipFill>
                    <a:blip r:embed="rId8">
                      <a:extLst/>
                    </a:blip>
                    <a:stretch>
                      <a:fillRect/>
                    </a:stretch>
                  </p:blipFill>
                  <p:spPr>
                    <a:xfrm flipH="1" rot="2340000">
                      <a:off x="88147" y="347814"/>
                      <a:ext cx="200138" cy="171927"/>
                    </a:xfrm>
                    <a:prstGeom prst="rect">
                      <a:avLst/>
                    </a:prstGeom>
                    <a:ln w="12700" cap="flat">
                      <a:noFill/>
                      <a:miter lim="400000"/>
                    </a:ln>
                    <a:effectLst/>
                  </p:spPr>
                </p:pic>
                <p:pic>
                  <p:nvPicPr>
                    <p:cNvPr id="3017" name="Image" descr="Image"/>
                    <p:cNvPicPr>
                      <a:picLocks noChangeAspect="1"/>
                    </p:cNvPicPr>
                    <p:nvPr/>
                  </p:nvPicPr>
                  <p:blipFill>
                    <a:blip r:embed="rId9">
                      <a:extLst/>
                    </a:blip>
                    <a:stretch>
                      <a:fillRect/>
                    </a:stretch>
                  </p:blipFill>
                  <p:spPr>
                    <a:xfrm flipH="1" rot="2940000">
                      <a:off x="27602" y="74189"/>
                      <a:ext cx="290224" cy="205415"/>
                    </a:xfrm>
                    <a:prstGeom prst="rect">
                      <a:avLst/>
                    </a:prstGeom>
                    <a:ln w="12700" cap="flat">
                      <a:noFill/>
                      <a:miter lim="400000"/>
                    </a:ln>
                    <a:effectLst/>
                  </p:spPr>
                </p:pic>
              </p:grpSp>
              <p:pic>
                <p:nvPicPr>
                  <p:cNvPr id="3019" name="Image" descr="Image"/>
                  <p:cNvPicPr>
                    <a:picLocks noChangeAspect="1"/>
                  </p:cNvPicPr>
                  <p:nvPr/>
                </p:nvPicPr>
                <p:blipFill>
                  <a:blip r:embed="rId10">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3194" name="Group"/>
          <p:cNvGrpSpPr/>
          <p:nvPr/>
        </p:nvGrpSpPr>
        <p:grpSpPr>
          <a:xfrm>
            <a:off x="9764081" y="35149"/>
            <a:ext cx="3187715" cy="9683302"/>
            <a:chOff x="0" y="0"/>
            <a:chExt cx="3187713" cy="9683300"/>
          </a:xfrm>
        </p:grpSpPr>
        <p:grpSp>
          <p:nvGrpSpPr>
            <p:cNvPr id="3040" name="Group"/>
            <p:cNvGrpSpPr/>
            <p:nvPr/>
          </p:nvGrpSpPr>
          <p:grpSpPr>
            <a:xfrm>
              <a:off x="1" y="8765231"/>
              <a:ext cx="3187712" cy="918070"/>
              <a:chOff x="0" y="0"/>
              <a:chExt cx="3187710" cy="918069"/>
            </a:xfrm>
          </p:grpSpPr>
          <p:sp>
            <p:nvSpPr>
              <p:cNvPr id="3024"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25" name="Image" descr="Image"/>
              <p:cNvPicPr>
                <a:picLocks noChangeAspect="1"/>
              </p:cNvPicPr>
              <p:nvPr/>
            </p:nvPicPr>
            <p:blipFill>
              <a:blip r:embed="rId7">
                <a:extLst/>
              </a:blip>
              <a:stretch>
                <a:fillRect/>
              </a:stretch>
            </p:blipFill>
            <p:spPr>
              <a:xfrm>
                <a:off x="2692559" y="343642"/>
                <a:ext cx="423600" cy="443239"/>
              </a:xfrm>
              <a:prstGeom prst="rect">
                <a:avLst/>
              </a:prstGeom>
              <a:ln w="12700" cap="flat">
                <a:noFill/>
                <a:miter lim="400000"/>
              </a:ln>
              <a:effectLst/>
            </p:spPr>
          </p:pic>
          <p:pic>
            <p:nvPicPr>
              <p:cNvPr id="3026" name="Image" descr="Image"/>
              <p:cNvPicPr>
                <a:picLocks noChangeAspect="1"/>
              </p:cNvPicPr>
              <p:nvPr/>
            </p:nvPicPr>
            <p:blipFill>
              <a:blip r:embed="rId13">
                <a:extLst/>
              </a:blip>
              <a:stretch>
                <a:fillRect/>
              </a:stretch>
            </p:blipFill>
            <p:spPr>
              <a:xfrm>
                <a:off x="2714154" y="25169"/>
                <a:ext cx="372676" cy="342087"/>
              </a:xfrm>
              <a:prstGeom prst="rect">
                <a:avLst/>
              </a:prstGeom>
              <a:ln w="12700" cap="flat">
                <a:noFill/>
                <a:miter lim="400000"/>
              </a:ln>
              <a:effectLst/>
            </p:spPr>
          </p:pic>
          <p:sp>
            <p:nvSpPr>
              <p:cNvPr id="3027"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28"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3029"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3030"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31" name="Image" descr="Image"/>
              <p:cNvPicPr>
                <a:picLocks noChangeAspect="1"/>
              </p:cNvPicPr>
              <p:nvPr/>
            </p:nvPicPr>
            <p:blipFill>
              <a:blip r:embed="rId11">
                <a:extLst/>
              </a:blip>
              <a:stretch>
                <a:fillRect/>
              </a:stretch>
            </p:blipFill>
            <p:spPr>
              <a:xfrm>
                <a:off x="2028884" y="362777"/>
                <a:ext cx="387671" cy="433727"/>
              </a:xfrm>
              <a:prstGeom prst="rect">
                <a:avLst/>
              </a:prstGeom>
              <a:ln w="12700" cap="flat">
                <a:noFill/>
                <a:miter lim="400000"/>
              </a:ln>
              <a:effectLst/>
            </p:spPr>
          </p:pic>
          <p:pic>
            <p:nvPicPr>
              <p:cNvPr id="3032" name="Image" descr="Image"/>
              <p:cNvPicPr>
                <a:picLocks noChangeAspect="1"/>
              </p:cNvPicPr>
              <p:nvPr/>
            </p:nvPicPr>
            <p:blipFill>
              <a:blip r:embed="rId13">
                <a:extLst/>
              </a:blip>
              <a:stretch>
                <a:fillRect/>
              </a:stretch>
            </p:blipFill>
            <p:spPr>
              <a:xfrm>
                <a:off x="2028884" y="26358"/>
                <a:ext cx="387671" cy="355851"/>
              </a:xfrm>
              <a:prstGeom prst="rect">
                <a:avLst/>
              </a:prstGeom>
              <a:ln w="12700" cap="flat">
                <a:noFill/>
                <a:miter lim="400000"/>
              </a:ln>
              <a:effectLst/>
            </p:spPr>
          </p:pic>
          <p:sp>
            <p:nvSpPr>
              <p:cNvPr id="3033"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34" name="Image" descr="Image"/>
              <p:cNvPicPr>
                <a:picLocks noChangeAspect="1"/>
              </p:cNvPicPr>
              <p:nvPr/>
            </p:nvPicPr>
            <p:blipFill>
              <a:blip r:embed="rId5">
                <a:extLst/>
              </a:blip>
              <a:stretch>
                <a:fillRect/>
              </a:stretch>
            </p:blipFill>
            <p:spPr>
              <a:xfrm>
                <a:off x="1381366" y="439578"/>
                <a:ext cx="424983" cy="426347"/>
              </a:xfrm>
              <a:prstGeom prst="rect">
                <a:avLst/>
              </a:prstGeom>
              <a:ln w="12700" cap="flat">
                <a:noFill/>
                <a:miter lim="400000"/>
              </a:ln>
              <a:effectLst/>
            </p:spPr>
          </p:pic>
          <p:pic>
            <p:nvPicPr>
              <p:cNvPr id="3035" name="Image" descr="Image"/>
              <p:cNvPicPr>
                <a:picLocks noChangeAspect="1"/>
              </p:cNvPicPr>
              <p:nvPr/>
            </p:nvPicPr>
            <p:blipFill>
              <a:blip r:embed="rId13">
                <a:extLst/>
              </a:blip>
              <a:stretch>
                <a:fillRect/>
              </a:stretch>
            </p:blipFill>
            <p:spPr>
              <a:xfrm>
                <a:off x="1403320" y="85984"/>
                <a:ext cx="381076" cy="349799"/>
              </a:xfrm>
              <a:prstGeom prst="rect">
                <a:avLst/>
              </a:prstGeom>
              <a:ln w="12700" cap="flat">
                <a:noFill/>
                <a:miter lim="400000"/>
              </a:ln>
              <a:effectLst/>
            </p:spPr>
          </p:pic>
          <p:sp>
            <p:nvSpPr>
              <p:cNvPr id="3036"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039" name="Group"/>
              <p:cNvGrpSpPr/>
              <p:nvPr/>
            </p:nvGrpSpPr>
            <p:grpSpPr>
              <a:xfrm>
                <a:off x="696689" y="58737"/>
                <a:ext cx="477736" cy="745228"/>
                <a:chOff x="0" y="0"/>
                <a:chExt cx="477734" cy="745227"/>
              </a:xfrm>
            </p:grpSpPr>
            <p:pic>
              <p:nvPicPr>
                <p:cNvPr id="3037" name="Image" descr="Image"/>
                <p:cNvPicPr>
                  <a:picLocks noChangeAspect="1"/>
                </p:cNvPicPr>
                <p:nvPr/>
              </p:nvPicPr>
              <p:blipFill>
                <a:blip r:embed="rId3">
                  <a:extLst/>
                </a:blip>
                <a:stretch>
                  <a:fillRect/>
                </a:stretch>
              </p:blipFill>
              <p:spPr>
                <a:xfrm>
                  <a:off x="0" y="330622"/>
                  <a:ext cx="457275" cy="414605"/>
                </a:xfrm>
                <a:prstGeom prst="rect">
                  <a:avLst/>
                </a:prstGeom>
                <a:ln w="12700" cap="flat">
                  <a:noFill/>
                  <a:miter lim="400000"/>
                </a:ln>
                <a:effectLst/>
              </p:spPr>
            </p:pic>
            <p:pic>
              <p:nvPicPr>
                <p:cNvPr id="3038" name="Image" descr="Image"/>
                <p:cNvPicPr>
                  <a:picLocks noChangeAspect="1"/>
                </p:cNvPicPr>
                <p:nvPr/>
              </p:nvPicPr>
              <p:blipFill>
                <a:blip r:embed="rId13">
                  <a:extLst/>
                </a:blip>
                <a:stretch>
                  <a:fillRect/>
                </a:stretch>
              </p:blipFill>
              <p:spPr>
                <a:xfrm>
                  <a:off x="96914" y="-1"/>
                  <a:ext cx="380821" cy="349563"/>
                </a:xfrm>
                <a:prstGeom prst="rect">
                  <a:avLst/>
                </a:prstGeom>
                <a:ln w="12700" cap="flat">
                  <a:noFill/>
                  <a:miter lim="400000"/>
                </a:ln>
                <a:effectLst/>
              </p:spPr>
            </p:pic>
          </p:grpSp>
        </p:grpSp>
        <p:grpSp>
          <p:nvGrpSpPr>
            <p:cNvPr id="3057" name="Group"/>
            <p:cNvGrpSpPr/>
            <p:nvPr/>
          </p:nvGrpSpPr>
          <p:grpSpPr>
            <a:xfrm>
              <a:off x="0" y="7790249"/>
              <a:ext cx="3187714" cy="918073"/>
              <a:chOff x="0" y="0"/>
              <a:chExt cx="3187713" cy="918071"/>
            </a:xfrm>
          </p:grpSpPr>
          <p:sp>
            <p:nvSpPr>
              <p:cNvPr id="3041"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42" name="Image" descr="Image"/>
              <p:cNvPicPr>
                <a:picLocks noChangeAspect="1"/>
              </p:cNvPicPr>
              <p:nvPr/>
            </p:nvPicPr>
            <p:blipFill>
              <a:blip r:embed="rId7">
                <a:extLst/>
              </a:blip>
              <a:stretch>
                <a:fillRect/>
              </a:stretch>
            </p:blipFill>
            <p:spPr>
              <a:xfrm>
                <a:off x="2692563" y="343643"/>
                <a:ext cx="423600" cy="443238"/>
              </a:xfrm>
              <a:prstGeom prst="rect">
                <a:avLst/>
              </a:prstGeom>
              <a:ln w="12700" cap="flat">
                <a:noFill/>
                <a:miter lim="400000"/>
              </a:ln>
              <a:effectLst/>
            </p:spPr>
          </p:pic>
          <p:pic>
            <p:nvPicPr>
              <p:cNvPr id="3043" name="Image" descr="Image"/>
              <p:cNvPicPr>
                <a:picLocks noChangeAspect="1"/>
              </p:cNvPicPr>
              <p:nvPr/>
            </p:nvPicPr>
            <p:blipFill>
              <a:blip r:embed="rId13">
                <a:extLst/>
              </a:blip>
              <a:stretch>
                <a:fillRect/>
              </a:stretch>
            </p:blipFill>
            <p:spPr>
              <a:xfrm>
                <a:off x="2714157" y="25169"/>
                <a:ext cx="372678" cy="342088"/>
              </a:xfrm>
              <a:prstGeom prst="rect">
                <a:avLst/>
              </a:prstGeom>
              <a:ln w="12700" cap="flat">
                <a:noFill/>
                <a:miter lim="400000"/>
              </a:ln>
              <a:effectLst/>
            </p:spPr>
          </p:pic>
          <p:sp>
            <p:nvSpPr>
              <p:cNvPr id="3044"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45" name="Image" descr="Image"/>
              <p:cNvPicPr>
                <a:picLocks noChangeAspect="1"/>
              </p:cNvPicPr>
              <p:nvPr/>
            </p:nvPicPr>
            <p:blipFill>
              <a:blip r:embed="rId12">
                <a:extLst/>
              </a:blip>
              <a:stretch>
                <a:fillRect/>
              </a:stretch>
            </p:blipFill>
            <p:spPr>
              <a:xfrm>
                <a:off x="84994" y="441732"/>
                <a:ext cx="393128" cy="424598"/>
              </a:xfrm>
              <a:prstGeom prst="rect">
                <a:avLst/>
              </a:prstGeom>
              <a:ln w="12700" cap="flat">
                <a:noFill/>
                <a:miter lim="400000"/>
              </a:ln>
              <a:effectLst/>
            </p:spPr>
          </p:pic>
          <p:pic>
            <p:nvPicPr>
              <p:cNvPr id="3046"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3047"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48" name="Image" descr="Image"/>
              <p:cNvPicPr>
                <a:picLocks noChangeAspect="1"/>
              </p:cNvPicPr>
              <p:nvPr/>
            </p:nvPicPr>
            <p:blipFill>
              <a:blip r:embed="rId11">
                <a:extLst/>
              </a:blip>
              <a:stretch>
                <a:fillRect/>
              </a:stretch>
            </p:blipFill>
            <p:spPr>
              <a:xfrm>
                <a:off x="2028887" y="362778"/>
                <a:ext cx="387671" cy="433726"/>
              </a:xfrm>
              <a:prstGeom prst="rect">
                <a:avLst/>
              </a:prstGeom>
              <a:ln w="12700" cap="flat">
                <a:noFill/>
                <a:miter lim="400000"/>
              </a:ln>
              <a:effectLst/>
            </p:spPr>
          </p:pic>
          <p:pic>
            <p:nvPicPr>
              <p:cNvPr id="3049" name="Image" descr="Image"/>
              <p:cNvPicPr>
                <a:picLocks noChangeAspect="1"/>
              </p:cNvPicPr>
              <p:nvPr/>
            </p:nvPicPr>
            <p:blipFill>
              <a:blip r:embed="rId13">
                <a:extLst/>
              </a:blip>
              <a:stretch>
                <a:fillRect/>
              </a:stretch>
            </p:blipFill>
            <p:spPr>
              <a:xfrm>
                <a:off x="2028887" y="26358"/>
                <a:ext cx="387671" cy="355852"/>
              </a:xfrm>
              <a:prstGeom prst="rect">
                <a:avLst/>
              </a:prstGeom>
              <a:ln w="12700" cap="flat">
                <a:noFill/>
                <a:miter lim="400000"/>
              </a:ln>
              <a:effectLst/>
            </p:spPr>
          </p:pic>
          <p:sp>
            <p:nvSpPr>
              <p:cNvPr id="3050"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51"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3052"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3053"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056" name="Group"/>
              <p:cNvGrpSpPr/>
              <p:nvPr/>
            </p:nvGrpSpPr>
            <p:grpSpPr>
              <a:xfrm>
                <a:off x="696690" y="58737"/>
                <a:ext cx="477737" cy="745229"/>
                <a:chOff x="-1" y="-1"/>
                <a:chExt cx="477735" cy="745228"/>
              </a:xfrm>
            </p:grpSpPr>
            <p:pic>
              <p:nvPicPr>
                <p:cNvPr id="3054" name="Image" descr="Image"/>
                <p:cNvPicPr>
                  <a:picLocks noChangeAspect="1"/>
                </p:cNvPicPr>
                <p:nvPr/>
              </p:nvPicPr>
              <p:blipFill>
                <a:blip r:embed="rId3">
                  <a:extLst/>
                </a:blip>
                <a:stretch>
                  <a:fillRect/>
                </a:stretch>
              </p:blipFill>
              <p:spPr>
                <a:xfrm>
                  <a:off x="-2" y="330623"/>
                  <a:ext cx="457278" cy="414605"/>
                </a:xfrm>
                <a:prstGeom prst="rect">
                  <a:avLst/>
                </a:prstGeom>
                <a:ln w="12700" cap="flat">
                  <a:noFill/>
                  <a:miter lim="400000"/>
                </a:ln>
                <a:effectLst/>
              </p:spPr>
            </p:pic>
            <p:pic>
              <p:nvPicPr>
                <p:cNvPr id="3055" name="Image" descr="Image"/>
                <p:cNvPicPr>
                  <a:picLocks noChangeAspect="1"/>
                </p:cNvPicPr>
                <p:nvPr/>
              </p:nvPicPr>
              <p:blipFill>
                <a:blip r:embed="rId13">
                  <a:extLst/>
                </a:blip>
                <a:stretch>
                  <a:fillRect/>
                </a:stretch>
              </p:blipFill>
              <p:spPr>
                <a:xfrm>
                  <a:off x="96914" y="-2"/>
                  <a:ext cx="380821" cy="349565"/>
                </a:xfrm>
                <a:prstGeom prst="rect">
                  <a:avLst/>
                </a:prstGeom>
                <a:ln w="12700" cap="flat">
                  <a:noFill/>
                  <a:miter lim="400000"/>
                </a:ln>
                <a:effectLst/>
              </p:spPr>
            </p:pic>
          </p:grpSp>
        </p:grpSp>
        <p:grpSp>
          <p:nvGrpSpPr>
            <p:cNvPr id="3074" name="Group"/>
            <p:cNvGrpSpPr/>
            <p:nvPr/>
          </p:nvGrpSpPr>
          <p:grpSpPr>
            <a:xfrm>
              <a:off x="0" y="6815266"/>
              <a:ext cx="3187714" cy="918071"/>
              <a:chOff x="0" y="0"/>
              <a:chExt cx="3187713" cy="918070"/>
            </a:xfrm>
          </p:grpSpPr>
          <p:sp>
            <p:nvSpPr>
              <p:cNvPr id="3058"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59"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3060"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3061"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62"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3063"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3064"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65"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3066"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3067"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68" name="Image" descr="Image"/>
              <p:cNvPicPr>
                <a:picLocks noChangeAspect="1"/>
              </p:cNvPicPr>
              <p:nvPr/>
            </p:nvPicPr>
            <p:blipFill>
              <a:blip r:embed="rId5">
                <a:extLst/>
              </a:blip>
              <a:stretch>
                <a:fillRect/>
              </a:stretch>
            </p:blipFill>
            <p:spPr>
              <a:xfrm>
                <a:off x="1381368" y="439578"/>
                <a:ext cx="424984" cy="426347"/>
              </a:xfrm>
              <a:prstGeom prst="rect">
                <a:avLst/>
              </a:prstGeom>
              <a:ln w="12700" cap="flat">
                <a:noFill/>
                <a:miter lim="400000"/>
              </a:ln>
              <a:effectLst/>
            </p:spPr>
          </p:pic>
          <p:pic>
            <p:nvPicPr>
              <p:cNvPr id="3069"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3070"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073" name="Group"/>
              <p:cNvGrpSpPr/>
              <p:nvPr/>
            </p:nvGrpSpPr>
            <p:grpSpPr>
              <a:xfrm>
                <a:off x="696690" y="58736"/>
                <a:ext cx="477737" cy="745229"/>
                <a:chOff x="-1" y="-1"/>
                <a:chExt cx="477735" cy="745227"/>
              </a:xfrm>
            </p:grpSpPr>
            <p:pic>
              <p:nvPicPr>
                <p:cNvPr id="3071"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3072"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3091" name="Group"/>
            <p:cNvGrpSpPr/>
            <p:nvPr/>
          </p:nvGrpSpPr>
          <p:grpSpPr>
            <a:xfrm>
              <a:off x="0" y="5840283"/>
              <a:ext cx="3187714" cy="918071"/>
              <a:chOff x="0" y="0"/>
              <a:chExt cx="3187713" cy="918070"/>
            </a:xfrm>
          </p:grpSpPr>
          <p:sp>
            <p:nvSpPr>
              <p:cNvPr id="3075"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76" name="Image" descr="Image"/>
              <p:cNvPicPr>
                <a:picLocks noChangeAspect="1"/>
              </p:cNvPicPr>
              <p:nvPr/>
            </p:nvPicPr>
            <p:blipFill>
              <a:blip r:embed="rId7">
                <a:extLst/>
              </a:blip>
              <a:stretch>
                <a:fillRect/>
              </a:stretch>
            </p:blipFill>
            <p:spPr>
              <a:xfrm>
                <a:off x="2692563" y="343642"/>
                <a:ext cx="423600" cy="443240"/>
              </a:xfrm>
              <a:prstGeom prst="rect">
                <a:avLst/>
              </a:prstGeom>
              <a:ln w="12700" cap="flat">
                <a:noFill/>
                <a:miter lim="400000"/>
              </a:ln>
              <a:effectLst/>
            </p:spPr>
          </p:pic>
          <p:pic>
            <p:nvPicPr>
              <p:cNvPr id="3077"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3078"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79"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3080"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3081"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82"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3083" name="Image" descr="Image"/>
              <p:cNvPicPr>
                <a:picLocks noChangeAspect="1"/>
              </p:cNvPicPr>
              <p:nvPr/>
            </p:nvPicPr>
            <p:blipFill>
              <a:blip r:embed="rId13">
                <a:extLst/>
              </a:blip>
              <a:stretch>
                <a:fillRect/>
              </a:stretch>
            </p:blipFill>
            <p:spPr>
              <a:xfrm>
                <a:off x="2028887" y="26359"/>
                <a:ext cx="387671" cy="355851"/>
              </a:xfrm>
              <a:prstGeom prst="rect">
                <a:avLst/>
              </a:prstGeom>
              <a:ln w="12700" cap="flat">
                <a:noFill/>
                <a:miter lim="400000"/>
              </a:ln>
              <a:effectLst/>
            </p:spPr>
          </p:pic>
          <p:sp>
            <p:nvSpPr>
              <p:cNvPr id="3084"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85"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3086"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3087"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090" name="Group"/>
              <p:cNvGrpSpPr/>
              <p:nvPr/>
            </p:nvGrpSpPr>
            <p:grpSpPr>
              <a:xfrm>
                <a:off x="696690" y="58737"/>
                <a:ext cx="477737" cy="745229"/>
                <a:chOff x="-1" y="-1"/>
                <a:chExt cx="477735" cy="745227"/>
              </a:xfrm>
            </p:grpSpPr>
            <p:pic>
              <p:nvPicPr>
                <p:cNvPr id="3088"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3089"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3108" name="Group"/>
            <p:cNvGrpSpPr/>
            <p:nvPr/>
          </p:nvGrpSpPr>
          <p:grpSpPr>
            <a:xfrm>
              <a:off x="0" y="4865302"/>
              <a:ext cx="3187714" cy="918071"/>
              <a:chOff x="0" y="0"/>
              <a:chExt cx="3187713" cy="918070"/>
            </a:xfrm>
          </p:grpSpPr>
          <p:sp>
            <p:nvSpPr>
              <p:cNvPr id="3092"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93"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3094"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3095"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96"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3097"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3098"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99"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3100"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3101"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02"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3103"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3104"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107" name="Group"/>
              <p:cNvGrpSpPr/>
              <p:nvPr/>
            </p:nvGrpSpPr>
            <p:grpSpPr>
              <a:xfrm>
                <a:off x="696690" y="58737"/>
                <a:ext cx="477737" cy="745229"/>
                <a:chOff x="-1" y="-1"/>
                <a:chExt cx="477735" cy="745227"/>
              </a:xfrm>
            </p:grpSpPr>
            <p:pic>
              <p:nvPicPr>
                <p:cNvPr id="3105"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3106"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3125" name="Group"/>
            <p:cNvGrpSpPr/>
            <p:nvPr/>
          </p:nvGrpSpPr>
          <p:grpSpPr>
            <a:xfrm>
              <a:off x="1948" y="3895168"/>
              <a:ext cx="3183816" cy="916949"/>
              <a:chOff x="0" y="0"/>
              <a:chExt cx="3183814" cy="916948"/>
            </a:xfrm>
          </p:grpSpPr>
          <p:sp>
            <p:nvSpPr>
              <p:cNvPr id="3109"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10" name="Image" descr="Image"/>
              <p:cNvPicPr>
                <a:picLocks noChangeAspect="1"/>
              </p:cNvPicPr>
              <p:nvPr/>
            </p:nvPicPr>
            <p:blipFill>
              <a:blip r:embed="rId7">
                <a:extLst/>
              </a:blip>
              <a:stretch>
                <a:fillRect/>
              </a:stretch>
            </p:blipFill>
            <p:spPr>
              <a:xfrm>
                <a:off x="2689269" y="343223"/>
                <a:ext cx="423082" cy="442697"/>
              </a:xfrm>
              <a:prstGeom prst="rect">
                <a:avLst/>
              </a:prstGeom>
              <a:ln w="12700" cap="flat">
                <a:noFill/>
                <a:miter lim="400000"/>
              </a:ln>
              <a:effectLst/>
            </p:spPr>
          </p:pic>
          <p:pic>
            <p:nvPicPr>
              <p:cNvPr id="3111" name="Image" descr="Image"/>
              <p:cNvPicPr>
                <a:picLocks noChangeAspect="1"/>
              </p:cNvPicPr>
              <p:nvPr/>
            </p:nvPicPr>
            <p:blipFill>
              <a:blip r:embed="rId13">
                <a:extLst/>
              </a:blip>
              <a:stretch>
                <a:fillRect/>
              </a:stretch>
            </p:blipFill>
            <p:spPr>
              <a:xfrm>
                <a:off x="2710837" y="25138"/>
                <a:ext cx="372222" cy="341671"/>
              </a:xfrm>
              <a:prstGeom prst="rect">
                <a:avLst/>
              </a:prstGeom>
              <a:ln w="12700" cap="flat">
                <a:noFill/>
                <a:miter lim="400000"/>
              </a:ln>
              <a:effectLst/>
            </p:spPr>
          </p:pic>
          <p:sp>
            <p:nvSpPr>
              <p:cNvPr id="3112"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13" name="Image" descr="Image"/>
              <p:cNvPicPr>
                <a:picLocks noChangeAspect="1"/>
              </p:cNvPicPr>
              <p:nvPr/>
            </p:nvPicPr>
            <p:blipFill>
              <a:blip r:embed="rId12">
                <a:extLst/>
              </a:blip>
              <a:stretch>
                <a:fillRect/>
              </a:stretch>
            </p:blipFill>
            <p:spPr>
              <a:xfrm>
                <a:off x="84890" y="441193"/>
                <a:ext cx="392648" cy="424079"/>
              </a:xfrm>
              <a:prstGeom prst="rect">
                <a:avLst/>
              </a:prstGeom>
              <a:ln w="12700" cap="flat">
                <a:noFill/>
                <a:miter lim="400000"/>
              </a:ln>
              <a:effectLst/>
            </p:spPr>
          </p:pic>
          <p:pic>
            <p:nvPicPr>
              <p:cNvPr id="3114" name="Image" descr="Image"/>
              <p:cNvPicPr>
                <a:picLocks noChangeAspect="1"/>
              </p:cNvPicPr>
              <p:nvPr/>
            </p:nvPicPr>
            <p:blipFill>
              <a:blip r:embed="rId13">
                <a:extLst/>
              </a:blip>
              <a:stretch>
                <a:fillRect/>
              </a:stretch>
            </p:blipFill>
            <p:spPr>
              <a:xfrm>
                <a:off x="116707" y="104700"/>
                <a:ext cx="392648" cy="360420"/>
              </a:xfrm>
              <a:prstGeom prst="rect">
                <a:avLst/>
              </a:prstGeom>
              <a:ln w="12700" cap="flat">
                <a:noFill/>
                <a:miter lim="400000"/>
              </a:ln>
              <a:effectLst/>
            </p:spPr>
          </p:pic>
          <p:sp>
            <p:nvSpPr>
              <p:cNvPr id="3115"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16" name="Image" descr="Image"/>
              <p:cNvPicPr>
                <a:picLocks noChangeAspect="1"/>
              </p:cNvPicPr>
              <p:nvPr/>
            </p:nvPicPr>
            <p:blipFill>
              <a:blip r:embed="rId11">
                <a:extLst/>
              </a:blip>
              <a:stretch>
                <a:fillRect/>
              </a:stretch>
            </p:blipFill>
            <p:spPr>
              <a:xfrm>
                <a:off x="2026407" y="362336"/>
                <a:ext cx="387197" cy="433196"/>
              </a:xfrm>
              <a:prstGeom prst="rect">
                <a:avLst/>
              </a:prstGeom>
              <a:ln w="12700" cap="flat">
                <a:noFill/>
                <a:miter lim="400000"/>
              </a:ln>
              <a:effectLst/>
            </p:spPr>
          </p:pic>
          <p:pic>
            <p:nvPicPr>
              <p:cNvPr id="3117" name="Image" descr="Image"/>
              <p:cNvPicPr>
                <a:picLocks noChangeAspect="1"/>
              </p:cNvPicPr>
              <p:nvPr/>
            </p:nvPicPr>
            <p:blipFill>
              <a:blip r:embed="rId13">
                <a:extLst/>
              </a:blip>
              <a:stretch>
                <a:fillRect/>
              </a:stretch>
            </p:blipFill>
            <p:spPr>
              <a:xfrm>
                <a:off x="2026407" y="26327"/>
                <a:ext cx="387197" cy="355417"/>
              </a:xfrm>
              <a:prstGeom prst="rect">
                <a:avLst/>
              </a:prstGeom>
              <a:ln w="12700" cap="flat">
                <a:noFill/>
                <a:miter lim="400000"/>
              </a:ln>
              <a:effectLst/>
            </p:spPr>
          </p:pic>
          <p:sp>
            <p:nvSpPr>
              <p:cNvPr id="3118"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19" name="Image" descr="Image"/>
              <p:cNvPicPr>
                <a:picLocks noChangeAspect="1"/>
              </p:cNvPicPr>
              <p:nvPr/>
            </p:nvPicPr>
            <p:blipFill>
              <a:blip r:embed="rId5">
                <a:extLst/>
              </a:blip>
              <a:stretch>
                <a:fillRect/>
              </a:stretch>
            </p:blipFill>
            <p:spPr>
              <a:xfrm>
                <a:off x="1379678" y="439042"/>
                <a:ext cx="424464" cy="425826"/>
              </a:xfrm>
              <a:prstGeom prst="rect">
                <a:avLst/>
              </a:prstGeom>
              <a:ln w="12700" cap="flat">
                <a:noFill/>
                <a:miter lim="400000"/>
              </a:ln>
              <a:effectLst/>
            </p:spPr>
          </p:pic>
          <p:pic>
            <p:nvPicPr>
              <p:cNvPr id="3120" name="Image" descr="Image"/>
              <p:cNvPicPr>
                <a:picLocks noChangeAspect="1"/>
              </p:cNvPicPr>
              <p:nvPr/>
            </p:nvPicPr>
            <p:blipFill>
              <a:blip r:embed="rId13">
                <a:extLst/>
              </a:blip>
              <a:stretch>
                <a:fillRect/>
              </a:stretch>
            </p:blipFill>
            <p:spPr>
              <a:xfrm>
                <a:off x="1401605" y="85881"/>
                <a:ext cx="380609" cy="349371"/>
              </a:xfrm>
              <a:prstGeom prst="rect">
                <a:avLst/>
              </a:prstGeom>
              <a:ln w="12700" cap="flat">
                <a:noFill/>
                <a:miter lim="400000"/>
              </a:ln>
              <a:effectLst/>
            </p:spPr>
          </p:pic>
          <p:sp>
            <p:nvSpPr>
              <p:cNvPr id="3121"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124" name="Group"/>
              <p:cNvGrpSpPr/>
              <p:nvPr/>
            </p:nvGrpSpPr>
            <p:grpSpPr>
              <a:xfrm>
                <a:off x="695836" y="58668"/>
                <a:ext cx="477155" cy="744317"/>
                <a:chOff x="0" y="0"/>
                <a:chExt cx="477153" cy="744315"/>
              </a:xfrm>
            </p:grpSpPr>
            <p:pic>
              <p:nvPicPr>
                <p:cNvPr id="3122" name="Image" descr="Image"/>
                <p:cNvPicPr>
                  <a:picLocks noChangeAspect="1"/>
                </p:cNvPicPr>
                <p:nvPr/>
              </p:nvPicPr>
              <p:blipFill>
                <a:blip r:embed="rId3">
                  <a:extLst/>
                </a:blip>
                <a:stretch>
                  <a:fillRect/>
                </a:stretch>
              </p:blipFill>
              <p:spPr>
                <a:xfrm>
                  <a:off x="-1" y="330218"/>
                  <a:ext cx="456721" cy="414098"/>
                </a:xfrm>
                <a:prstGeom prst="rect">
                  <a:avLst/>
                </a:prstGeom>
                <a:ln w="12700" cap="flat">
                  <a:noFill/>
                  <a:miter lim="400000"/>
                </a:ln>
                <a:effectLst/>
              </p:spPr>
            </p:pic>
            <p:pic>
              <p:nvPicPr>
                <p:cNvPr id="3123" name="Image" descr="Image"/>
                <p:cNvPicPr>
                  <a:picLocks noChangeAspect="1"/>
                </p:cNvPicPr>
                <p:nvPr/>
              </p:nvPicPr>
              <p:blipFill>
                <a:blip r:embed="rId13">
                  <a:extLst/>
                </a:blip>
                <a:stretch>
                  <a:fillRect/>
                </a:stretch>
              </p:blipFill>
              <p:spPr>
                <a:xfrm>
                  <a:off x="96796" y="0"/>
                  <a:ext cx="380357" cy="349135"/>
                </a:xfrm>
                <a:prstGeom prst="rect">
                  <a:avLst/>
                </a:prstGeom>
                <a:ln w="12700" cap="flat">
                  <a:noFill/>
                  <a:miter lim="400000"/>
                </a:ln>
                <a:effectLst/>
              </p:spPr>
            </p:pic>
          </p:grpSp>
        </p:grpSp>
        <p:grpSp>
          <p:nvGrpSpPr>
            <p:cNvPr id="3142" name="Group"/>
            <p:cNvGrpSpPr/>
            <p:nvPr/>
          </p:nvGrpSpPr>
          <p:grpSpPr>
            <a:xfrm>
              <a:off x="1946" y="2921376"/>
              <a:ext cx="3183820" cy="916951"/>
              <a:chOff x="0" y="0"/>
              <a:chExt cx="3183818" cy="916950"/>
            </a:xfrm>
          </p:grpSpPr>
          <p:sp>
            <p:nvSpPr>
              <p:cNvPr id="3126"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27"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3128"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3129"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30" name="Image" descr="Image"/>
              <p:cNvPicPr>
                <a:picLocks noChangeAspect="1"/>
              </p:cNvPicPr>
              <p:nvPr/>
            </p:nvPicPr>
            <p:blipFill>
              <a:blip r:embed="rId12">
                <a:extLst/>
              </a:blip>
              <a:stretch>
                <a:fillRect/>
              </a:stretch>
            </p:blipFill>
            <p:spPr>
              <a:xfrm>
                <a:off x="84891" y="441194"/>
                <a:ext cx="392647" cy="424081"/>
              </a:xfrm>
              <a:prstGeom prst="rect">
                <a:avLst/>
              </a:prstGeom>
              <a:ln w="12700" cap="flat">
                <a:noFill/>
                <a:miter lim="400000"/>
              </a:ln>
              <a:effectLst/>
            </p:spPr>
          </p:pic>
          <p:pic>
            <p:nvPicPr>
              <p:cNvPr id="3131"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3132"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33" name="Image" descr="Image"/>
              <p:cNvPicPr>
                <a:picLocks noChangeAspect="1"/>
              </p:cNvPicPr>
              <p:nvPr/>
            </p:nvPicPr>
            <p:blipFill>
              <a:blip r:embed="rId11">
                <a:extLst/>
              </a:blip>
              <a:stretch>
                <a:fillRect/>
              </a:stretch>
            </p:blipFill>
            <p:spPr>
              <a:xfrm>
                <a:off x="2026409" y="362336"/>
                <a:ext cx="387197" cy="433200"/>
              </a:xfrm>
              <a:prstGeom prst="rect">
                <a:avLst/>
              </a:prstGeom>
              <a:ln w="12700" cap="flat">
                <a:noFill/>
                <a:miter lim="400000"/>
              </a:ln>
              <a:effectLst/>
            </p:spPr>
          </p:pic>
          <p:pic>
            <p:nvPicPr>
              <p:cNvPr id="3134"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3135"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36"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3137"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3138"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141" name="Group"/>
              <p:cNvGrpSpPr/>
              <p:nvPr/>
            </p:nvGrpSpPr>
            <p:grpSpPr>
              <a:xfrm>
                <a:off x="695839" y="58667"/>
                <a:ext cx="477154" cy="744319"/>
                <a:chOff x="0" y="0"/>
                <a:chExt cx="477152" cy="744318"/>
              </a:xfrm>
            </p:grpSpPr>
            <p:pic>
              <p:nvPicPr>
                <p:cNvPr id="3139"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3140"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3159" name="Group"/>
            <p:cNvGrpSpPr/>
            <p:nvPr/>
          </p:nvGrpSpPr>
          <p:grpSpPr>
            <a:xfrm>
              <a:off x="1946" y="1947584"/>
              <a:ext cx="3183820" cy="916951"/>
              <a:chOff x="0" y="0"/>
              <a:chExt cx="3183818" cy="916950"/>
            </a:xfrm>
          </p:grpSpPr>
          <p:sp>
            <p:nvSpPr>
              <p:cNvPr id="3143"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44"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3145"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3146"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47"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3148"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3149"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50"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3151"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3152"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53"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3154"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3155"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158" name="Group"/>
              <p:cNvGrpSpPr/>
              <p:nvPr/>
            </p:nvGrpSpPr>
            <p:grpSpPr>
              <a:xfrm>
                <a:off x="695839" y="58667"/>
                <a:ext cx="477154" cy="744319"/>
                <a:chOff x="0" y="0"/>
                <a:chExt cx="477152" cy="744318"/>
              </a:xfrm>
            </p:grpSpPr>
            <p:pic>
              <p:nvPicPr>
                <p:cNvPr id="3156"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3157"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3176" name="Group"/>
            <p:cNvGrpSpPr/>
            <p:nvPr/>
          </p:nvGrpSpPr>
          <p:grpSpPr>
            <a:xfrm>
              <a:off x="1946" y="973792"/>
              <a:ext cx="3183820" cy="916951"/>
              <a:chOff x="0" y="0"/>
              <a:chExt cx="3183818" cy="916950"/>
            </a:xfrm>
          </p:grpSpPr>
          <p:sp>
            <p:nvSpPr>
              <p:cNvPr id="3160"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61"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3162"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3163"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64"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3165"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3166"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67"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3168"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3169"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70"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3171"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3172"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175" name="Group"/>
              <p:cNvGrpSpPr/>
              <p:nvPr/>
            </p:nvGrpSpPr>
            <p:grpSpPr>
              <a:xfrm>
                <a:off x="695839" y="58667"/>
                <a:ext cx="477154" cy="744319"/>
                <a:chOff x="0" y="0"/>
                <a:chExt cx="477152" cy="744318"/>
              </a:xfrm>
            </p:grpSpPr>
            <p:pic>
              <p:nvPicPr>
                <p:cNvPr id="3173"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3174"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3193" name="Group"/>
            <p:cNvGrpSpPr/>
            <p:nvPr/>
          </p:nvGrpSpPr>
          <p:grpSpPr>
            <a:xfrm>
              <a:off x="1946" y="-1"/>
              <a:ext cx="3183820" cy="916952"/>
              <a:chOff x="0" y="0"/>
              <a:chExt cx="3183818" cy="916950"/>
            </a:xfrm>
          </p:grpSpPr>
          <p:sp>
            <p:nvSpPr>
              <p:cNvPr id="3177"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78" name="Image" descr="Image"/>
              <p:cNvPicPr>
                <a:picLocks noChangeAspect="1"/>
              </p:cNvPicPr>
              <p:nvPr/>
            </p:nvPicPr>
            <p:blipFill>
              <a:blip r:embed="rId7">
                <a:extLst/>
              </a:blip>
              <a:stretch>
                <a:fillRect/>
              </a:stretch>
            </p:blipFill>
            <p:spPr>
              <a:xfrm>
                <a:off x="2689274" y="343226"/>
                <a:ext cx="423081" cy="442698"/>
              </a:xfrm>
              <a:prstGeom prst="rect">
                <a:avLst/>
              </a:prstGeom>
              <a:ln w="12700" cap="flat">
                <a:noFill/>
                <a:miter lim="400000"/>
              </a:ln>
              <a:effectLst/>
            </p:spPr>
          </p:pic>
          <p:pic>
            <p:nvPicPr>
              <p:cNvPr id="3179" name="Image" descr="Image"/>
              <p:cNvPicPr>
                <a:picLocks noChangeAspect="1"/>
              </p:cNvPicPr>
              <p:nvPr/>
            </p:nvPicPr>
            <p:blipFill>
              <a:blip r:embed="rId13">
                <a:extLst/>
              </a:blip>
              <a:stretch>
                <a:fillRect/>
              </a:stretch>
            </p:blipFill>
            <p:spPr>
              <a:xfrm>
                <a:off x="2710842" y="25140"/>
                <a:ext cx="372221" cy="341671"/>
              </a:xfrm>
              <a:prstGeom prst="rect">
                <a:avLst/>
              </a:prstGeom>
              <a:ln w="12700" cap="flat">
                <a:noFill/>
                <a:miter lim="400000"/>
              </a:ln>
              <a:effectLst/>
            </p:spPr>
          </p:pic>
          <p:sp>
            <p:nvSpPr>
              <p:cNvPr id="3180"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81"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3182" name="Image" descr="Image"/>
              <p:cNvPicPr>
                <a:picLocks noChangeAspect="1"/>
              </p:cNvPicPr>
              <p:nvPr/>
            </p:nvPicPr>
            <p:blipFill>
              <a:blip r:embed="rId13">
                <a:extLst/>
              </a:blip>
              <a:stretch>
                <a:fillRect/>
              </a:stretch>
            </p:blipFill>
            <p:spPr>
              <a:xfrm>
                <a:off x="116708" y="104701"/>
                <a:ext cx="392647" cy="360421"/>
              </a:xfrm>
              <a:prstGeom prst="rect">
                <a:avLst/>
              </a:prstGeom>
              <a:ln w="12700" cap="flat">
                <a:noFill/>
                <a:miter lim="400000"/>
              </a:ln>
              <a:effectLst/>
            </p:spPr>
          </p:pic>
          <p:sp>
            <p:nvSpPr>
              <p:cNvPr id="3183"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84" name="Image" descr="Image"/>
              <p:cNvPicPr>
                <a:picLocks noChangeAspect="1"/>
              </p:cNvPicPr>
              <p:nvPr/>
            </p:nvPicPr>
            <p:blipFill>
              <a:blip r:embed="rId11">
                <a:extLst/>
              </a:blip>
              <a:stretch>
                <a:fillRect/>
              </a:stretch>
            </p:blipFill>
            <p:spPr>
              <a:xfrm>
                <a:off x="2026409" y="362338"/>
                <a:ext cx="387197" cy="433197"/>
              </a:xfrm>
              <a:prstGeom prst="rect">
                <a:avLst/>
              </a:prstGeom>
              <a:ln w="12700" cap="flat">
                <a:noFill/>
                <a:miter lim="400000"/>
              </a:ln>
              <a:effectLst/>
            </p:spPr>
          </p:pic>
          <p:pic>
            <p:nvPicPr>
              <p:cNvPr id="3185" name="Image" descr="Image"/>
              <p:cNvPicPr>
                <a:picLocks noChangeAspect="1"/>
              </p:cNvPicPr>
              <p:nvPr/>
            </p:nvPicPr>
            <p:blipFill>
              <a:blip r:embed="rId13">
                <a:extLst/>
              </a:blip>
              <a:stretch>
                <a:fillRect/>
              </a:stretch>
            </p:blipFill>
            <p:spPr>
              <a:xfrm>
                <a:off x="2026409" y="26329"/>
                <a:ext cx="387197" cy="355417"/>
              </a:xfrm>
              <a:prstGeom prst="rect">
                <a:avLst/>
              </a:prstGeom>
              <a:ln w="12700" cap="flat">
                <a:noFill/>
                <a:miter lim="400000"/>
              </a:ln>
              <a:effectLst/>
            </p:spPr>
          </p:pic>
          <p:sp>
            <p:nvSpPr>
              <p:cNvPr id="3186"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87"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3188" name="Image" descr="Image"/>
              <p:cNvPicPr>
                <a:picLocks noChangeAspect="1"/>
              </p:cNvPicPr>
              <p:nvPr/>
            </p:nvPicPr>
            <p:blipFill>
              <a:blip r:embed="rId13">
                <a:extLst/>
              </a:blip>
              <a:stretch>
                <a:fillRect/>
              </a:stretch>
            </p:blipFill>
            <p:spPr>
              <a:xfrm>
                <a:off x="1401607" y="85882"/>
                <a:ext cx="380610" cy="349372"/>
              </a:xfrm>
              <a:prstGeom prst="rect">
                <a:avLst/>
              </a:prstGeom>
              <a:ln w="12700" cap="flat">
                <a:noFill/>
                <a:miter lim="400000"/>
              </a:ln>
              <a:effectLst/>
            </p:spPr>
          </p:pic>
          <p:sp>
            <p:nvSpPr>
              <p:cNvPr id="3189"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192" name="Group"/>
              <p:cNvGrpSpPr/>
              <p:nvPr/>
            </p:nvGrpSpPr>
            <p:grpSpPr>
              <a:xfrm>
                <a:off x="695839" y="58668"/>
                <a:ext cx="477154" cy="744317"/>
                <a:chOff x="0" y="0"/>
                <a:chExt cx="477152" cy="744316"/>
              </a:xfrm>
            </p:grpSpPr>
            <p:pic>
              <p:nvPicPr>
                <p:cNvPr id="3190" name="Image" descr="Image"/>
                <p:cNvPicPr>
                  <a:picLocks noChangeAspect="1"/>
                </p:cNvPicPr>
                <p:nvPr/>
              </p:nvPicPr>
              <p:blipFill>
                <a:blip r:embed="rId3">
                  <a:extLst/>
                </a:blip>
                <a:stretch>
                  <a:fillRect/>
                </a:stretch>
              </p:blipFill>
              <p:spPr>
                <a:xfrm>
                  <a:off x="-1" y="330218"/>
                  <a:ext cx="456720" cy="414099"/>
                </a:xfrm>
                <a:prstGeom prst="rect">
                  <a:avLst/>
                </a:prstGeom>
                <a:ln w="12700" cap="flat">
                  <a:noFill/>
                  <a:miter lim="400000"/>
                </a:ln>
                <a:effectLst/>
              </p:spPr>
            </p:pic>
            <p:pic>
              <p:nvPicPr>
                <p:cNvPr id="3191" name="Image" descr="Image"/>
                <p:cNvPicPr>
                  <a:picLocks noChangeAspect="1"/>
                </p:cNvPicPr>
                <p:nvPr/>
              </p:nvPicPr>
              <p:blipFill>
                <a:blip r:embed="rId13">
                  <a:extLst/>
                </a:blip>
                <a:stretch>
                  <a:fillRect/>
                </a:stretch>
              </p:blipFill>
              <p:spPr>
                <a:xfrm>
                  <a:off x="96796" y="-1"/>
                  <a:ext cx="380357" cy="349136"/>
                </a:xfrm>
                <a:prstGeom prst="rect">
                  <a:avLst/>
                </a:prstGeom>
                <a:ln w="12700" cap="flat">
                  <a:noFill/>
                  <a:miter lim="400000"/>
                </a:ln>
                <a:effectLst/>
              </p:spPr>
            </p:pic>
          </p:grpSp>
        </p:grpSp>
      </p:grpSp>
      <p:grpSp>
        <p:nvGrpSpPr>
          <p:cNvPr id="3198" name="Group"/>
          <p:cNvGrpSpPr/>
          <p:nvPr/>
        </p:nvGrpSpPr>
        <p:grpSpPr>
          <a:xfrm>
            <a:off x="3988370" y="1354644"/>
            <a:ext cx="4876547" cy="5067301"/>
            <a:chOff x="0" y="0"/>
            <a:chExt cx="4876545" cy="5067300"/>
          </a:xfrm>
        </p:grpSpPr>
        <p:pic>
          <p:nvPicPr>
            <p:cNvPr id="3195" name="Screen Shot 2019-10-04 at 10.51.36 AM.png" descr="Screen Shot 2019-10-04 at 10.51.36 AM.png"/>
            <p:cNvPicPr>
              <a:picLocks noChangeAspect="1"/>
            </p:cNvPicPr>
            <p:nvPr/>
          </p:nvPicPr>
          <p:blipFill>
            <a:blip r:embed="rId14">
              <a:extLst/>
            </a:blip>
            <a:stretch>
              <a:fillRect/>
            </a:stretch>
          </p:blipFill>
          <p:spPr>
            <a:xfrm>
              <a:off x="3162045" y="0"/>
              <a:ext cx="1714501" cy="5067300"/>
            </a:xfrm>
            <a:prstGeom prst="rect">
              <a:avLst/>
            </a:prstGeom>
            <a:ln w="12700" cap="flat">
              <a:noFill/>
              <a:miter lim="400000"/>
            </a:ln>
            <a:effectLst/>
          </p:spPr>
        </p:pic>
        <p:pic>
          <p:nvPicPr>
            <p:cNvPr id="3196" name="Screen Shot 2019-10-04 at 10.44.27 AM.png" descr="Screen Shot 2019-10-04 at 10.44.27 AM.png"/>
            <p:cNvPicPr>
              <a:picLocks noChangeAspect="1"/>
            </p:cNvPicPr>
            <p:nvPr/>
          </p:nvPicPr>
          <p:blipFill>
            <a:blip r:embed="rId15">
              <a:extLst/>
            </a:blip>
            <a:stretch>
              <a:fillRect/>
            </a:stretch>
          </p:blipFill>
          <p:spPr>
            <a:xfrm>
              <a:off x="0" y="0"/>
              <a:ext cx="4494844" cy="5067300"/>
            </a:xfrm>
            <a:prstGeom prst="rect">
              <a:avLst/>
            </a:prstGeom>
            <a:ln w="12700" cap="flat">
              <a:noFill/>
              <a:miter lim="400000"/>
            </a:ln>
            <a:effectLst/>
          </p:spPr>
        </p:pic>
        <p:pic>
          <p:nvPicPr>
            <p:cNvPr id="3197" name="Image" descr="Image"/>
            <p:cNvPicPr>
              <a:picLocks noChangeAspect="1"/>
            </p:cNvPicPr>
            <p:nvPr/>
          </p:nvPicPr>
          <p:blipFill>
            <a:blip r:embed="rId16">
              <a:extLst/>
            </a:blip>
            <a:stretch>
              <a:fillRect/>
            </a:stretch>
          </p:blipFill>
          <p:spPr>
            <a:xfrm>
              <a:off x="3160668" y="1726155"/>
              <a:ext cx="1375498" cy="2243855"/>
            </a:xfrm>
            <a:prstGeom prst="rect">
              <a:avLst/>
            </a:prstGeom>
            <a:ln w="12700" cap="flat">
              <a:noFill/>
              <a:miter lim="400000"/>
            </a:ln>
            <a:effectLst/>
          </p:spPr>
        </p:pic>
      </p:grpSp>
      <p:sp>
        <p:nvSpPr>
          <p:cNvPr id="3199" name="BOTTLE"/>
          <p:cNvSpPr txBox="1"/>
          <p:nvPr/>
        </p:nvSpPr>
        <p:spPr>
          <a:xfrm>
            <a:off x="1453404" y="-3499046"/>
            <a:ext cx="10464801" cy="3302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8000">
                <a:solidFill>
                  <a:srgbClr val="FFFFFF"/>
                </a:solidFill>
                <a:latin typeface="Helvetica Neue Medium"/>
                <a:ea typeface="Helvetica Neue Medium"/>
                <a:cs typeface="Helvetica Neue Medium"/>
                <a:sym typeface="Helvetica Neue Medium"/>
              </a:defRPr>
            </a:lvl1pPr>
          </a:lstStyle>
          <a:p>
            <a:pPr/>
            <a:r>
              <a:t>BOTTLE</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3" name="CONTROL QUESTIONS"/>
          <p:cNvSpPr txBox="1"/>
          <p:nvPr>
            <p:ph type="title"/>
          </p:nvPr>
        </p:nvSpPr>
        <p:spPr>
          <a:xfrm>
            <a:off x="1453404" y="-3499046"/>
            <a:ext cx="10464801" cy="3302001"/>
          </a:xfrm>
          <a:prstGeom prst="rect">
            <a:avLst/>
          </a:prstGeom>
        </p:spPr>
        <p:txBody>
          <a:bodyPr/>
          <a:lstStyle>
            <a:lvl1pPr>
              <a:defRPr>
                <a:solidFill>
                  <a:srgbClr val="FFFFFF"/>
                </a:solidFill>
              </a:defRPr>
            </a:lvl1pPr>
          </a:lstStyle>
          <a:p>
            <a:pPr/>
            <a:r>
              <a:t>END</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3" name="Image" descr="Image"/>
          <p:cNvPicPr>
            <a:picLocks noChangeAspect="1"/>
          </p:cNvPicPr>
          <p:nvPr/>
        </p:nvPicPr>
        <p:blipFill>
          <a:blip r:embed="rId3">
            <a:extLst/>
          </a:blip>
          <a:stretch>
            <a:fillRect/>
          </a:stretch>
        </p:blipFill>
        <p:spPr>
          <a:xfrm>
            <a:off x="4732396" y="170766"/>
            <a:ext cx="3540010" cy="4547652"/>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7" name="Image" descr="Image"/>
          <p:cNvPicPr>
            <a:picLocks noChangeAspect="1"/>
          </p:cNvPicPr>
          <p:nvPr/>
        </p:nvPicPr>
        <p:blipFill>
          <a:blip r:embed="rId3">
            <a:extLst/>
          </a:blip>
          <a:stretch>
            <a:fillRect/>
          </a:stretch>
        </p:blipFill>
        <p:spPr>
          <a:xfrm>
            <a:off x="4732396" y="170766"/>
            <a:ext cx="3540010" cy="4547652"/>
          </a:xfrm>
          <a:prstGeom prst="rect">
            <a:avLst/>
          </a:prstGeom>
          <a:ln w="12700">
            <a:miter lim="400000"/>
          </a:ln>
        </p:spPr>
      </p:pic>
      <p:grpSp>
        <p:nvGrpSpPr>
          <p:cNvPr id="146" name="Group"/>
          <p:cNvGrpSpPr/>
          <p:nvPr/>
        </p:nvGrpSpPr>
        <p:grpSpPr>
          <a:xfrm>
            <a:off x="169887" y="3911675"/>
            <a:ext cx="12665026" cy="5267250"/>
            <a:chOff x="0" y="0"/>
            <a:chExt cx="12665025" cy="5267249"/>
          </a:xfrm>
        </p:grpSpPr>
        <p:pic>
          <p:nvPicPr>
            <p:cNvPr id="138" name="Picture 11" descr="Picture 11"/>
            <p:cNvPicPr>
              <a:picLocks noChangeAspect="1"/>
            </p:cNvPicPr>
            <p:nvPr/>
          </p:nvPicPr>
          <p:blipFill>
            <a:blip r:embed="rId4">
              <a:extLst/>
            </a:blip>
            <a:srcRect l="0" t="0" r="0" b="50717"/>
            <a:stretch>
              <a:fillRect/>
            </a:stretch>
          </p:blipFill>
          <p:spPr>
            <a:xfrm>
              <a:off x="6135026" y="137885"/>
              <a:ext cx="6530000" cy="3528799"/>
            </a:xfrm>
            <a:prstGeom prst="rect">
              <a:avLst/>
            </a:prstGeom>
            <a:ln w="12700" cap="flat">
              <a:noFill/>
              <a:miter lim="400000"/>
            </a:ln>
            <a:effectLst/>
          </p:spPr>
        </p:pic>
        <p:grpSp>
          <p:nvGrpSpPr>
            <p:cNvPr id="143" name="Group"/>
            <p:cNvGrpSpPr/>
            <p:nvPr/>
          </p:nvGrpSpPr>
          <p:grpSpPr>
            <a:xfrm>
              <a:off x="0" y="0"/>
              <a:ext cx="9920171" cy="4649061"/>
              <a:chOff x="0" y="0"/>
              <a:chExt cx="9920170" cy="4649060"/>
            </a:xfrm>
          </p:grpSpPr>
          <p:pic>
            <p:nvPicPr>
              <p:cNvPr id="139" name="Picture 11" descr="Picture 11"/>
              <p:cNvPicPr>
                <a:picLocks noChangeAspect="1"/>
              </p:cNvPicPr>
              <p:nvPr/>
            </p:nvPicPr>
            <p:blipFill>
              <a:blip r:embed="rId4">
                <a:extLst/>
              </a:blip>
              <a:srcRect l="0" t="0" r="0" b="50717"/>
              <a:stretch>
                <a:fillRect/>
              </a:stretch>
            </p:blipFill>
            <p:spPr>
              <a:xfrm>
                <a:off x="229523" y="0"/>
                <a:ext cx="5428644" cy="2933627"/>
              </a:xfrm>
              <a:prstGeom prst="rect">
                <a:avLst/>
              </a:prstGeom>
              <a:ln w="12700" cap="flat">
                <a:noFill/>
                <a:miter lim="400000"/>
              </a:ln>
              <a:effectLst/>
            </p:spPr>
          </p:pic>
          <p:pic>
            <p:nvPicPr>
              <p:cNvPr id="140" name="Picture 11" descr="Picture 11"/>
              <p:cNvPicPr>
                <a:picLocks noChangeAspect="1"/>
              </p:cNvPicPr>
              <p:nvPr/>
            </p:nvPicPr>
            <p:blipFill>
              <a:blip r:embed="rId4">
                <a:extLst/>
              </a:blip>
              <a:srcRect l="0" t="0" r="0" b="50717"/>
              <a:stretch>
                <a:fillRect/>
              </a:stretch>
            </p:blipFill>
            <p:spPr>
              <a:xfrm>
                <a:off x="4491528" y="109454"/>
                <a:ext cx="5428643" cy="2933628"/>
              </a:xfrm>
              <a:prstGeom prst="rect">
                <a:avLst/>
              </a:prstGeom>
              <a:ln w="12700" cap="flat">
                <a:noFill/>
                <a:miter lim="400000"/>
              </a:ln>
              <a:effectLst/>
            </p:spPr>
          </p:pic>
          <p:pic>
            <p:nvPicPr>
              <p:cNvPr id="141" name="Picture 11" descr="Picture 11"/>
              <p:cNvPicPr>
                <a:picLocks noChangeAspect="1"/>
              </p:cNvPicPr>
              <p:nvPr/>
            </p:nvPicPr>
            <p:blipFill>
              <a:blip r:embed="rId4">
                <a:extLst/>
              </a:blip>
              <a:srcRect l="0" t="0" r="0" b="50717"/>
              <a:stretch>
                <a:fillRect/>
              </a:stretch>
            </p:blipFill>
            <p:spPr>
              <a:xfrm>
                <a:off x="0" y="1322449"/>
                <a:ext cx="5428643" cy="2933629"/>
              </a:xfrm>
              <a:prstGeom prst="rect">
                <a:avLst/>
              </a:prstGeom>
              <a:ln w="12700" cap="flat">
                <a:noFill/>
                <a:miter lim="400000"/>
              </a:ln>
              <a:effectLst/>
            </p:spPr>
          </p:pic>
          <p:pic>
            <p:nvPicPr>
              <p:cNvPr id="142" name="Picture 11" descr="Picture 11"/>
              <p:cNvPicPr>
                <a:picLocks noChangeAspect="1"/>
              </p:cNvPicPr>
              <p:nvPr/>
            </p:nvPicPr>
            <p:blipFill>
              <a:blip r:embed="rId4">
                <a:extLst/>
              </a:blip>
              <a:srcRect l="0" t="0" r="0" b="50717"/>
              <a:stretch>
                <a:fillRect/>
              </a:stretch>
            </p:blipFill>
            <p:spPr>
              <a:xfrm>
                <a:off x="4491528" y="1715433"/>
                <a:ext cx="5428643" cy="2933628"/>
              </a:xfrm>
              <a:prstGeom prst="rect">
                <a:avLst/>
              </a:prstGeom>
              <a:ln w="12700" cap="flat">
                <a:noFill/>
                <a:miter lim="400000"/>
              </a:ln>
              <a:effectLst/>
            </p:spPr>
          </p:pic>
        </p:grpSp>
        <p:pic>
          <p:nvPicPr>
            <p:cNvPr id="144" name="Picture 11" descr="Picture 11"/>
            <p:cNvPicPr>
              <a:picLocks noChangeAspect="1"/>
            </p:cNvPicPr>
            <p:nvPr/>
          </p:nvPicPr>
          <p:blipFill>
            <a:blip r:embed="rId4">
              <a:extLst/>
            </a:blip>
            <a:srcRect l="0" t="0" r="0" b="50717"/>
            <a:stretch>
              <a:fillRect/>
            </a:stretch>
          </p:blipFill>
          <p:spPr>
            <a:xfrm>
              <a:off x="332679" y="1738450"/>
              <a:ext cx="6530000" cy="3528800"/>
            </a:xfrm>
            <a:prstGeom prst="rect">
              <a:avLst/>
            </a:prstGeom>
            <a:ln w="12700" cap="flat">
              <a:noFill/>
              <a:miter lim="400000"/>
            </a:ln>
            <a:effectLst/>
          </p:spPr>
        </p:pic>
        <p:pic>
          <p:nvPicPr>
            <p:cNvPr id="145" name="Picture 11" descr="Picture 11"/>
            <p:cNvPicPr>
              <a:picLocks noChangeAspect="1"/>
            </p:cNvPicPr>
            <p:nvPr/>
          </p:nvPicPr>
          <p:blipFill>
            <a:blip r:embed="rId4">
              <a:extLst/>
            </a:blip>
            <a:srcRect l="0" t="0" r="0" b="50717"/>
            <a:stretch>
              <a:fillRect/>
            </a:stretch>
          </p:blipFill>
          <p:spPr>
            <a:xfrm>
              <a:off x="6135026" y="1738450"/>
              <a:ext cx="6530000" cy="3528800"/>
            </a:xfrm>
            <a:prstGeom prst="rect">
              <a:avLst/>
            </a:prstGeom>
            <a:ln w="12700" cap="flat">
              <a:noFill/>
              <a:miter lim="400000"/>
            </a:ln>
            <a:effectLst/>
          </p:spPr>
        </p:pic>
      </p:gr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0" name="Image" descr="Image"/>
          <p:cNvPicPr>
            <a:picLocks noChangeAspect="1"/>
          </p:cNvPicPr>
          <p:nvPr/>
        </p:nvPicPr>
        <p:blipFill>
          <a:blip r:embed="rId3">
            <a:extLst/>
          </a:blip>
          <a:stretch>
            <a:fillRect/>
          </a:stretch>
        </p:blipFill>
        <p:spPr>
          <a:xfrm>
            <a:off x="4732396" y="170766"/>
            <a:ext cx="3540010" cy="4547652"/>
          </a:xfrm>
          <a:prstGeom prst="rect">
            <a:avLst/>
          </a:prstGeom>
          <a:ln w="12700">
            <a:miter lim="400000"/>
          </a:ln>
        </p:spPr>
      </p:pic>
      <p:grpSp>
        <p:nvGrpSpPr>
          <p:cNvPr id="181" name="Group"/>
          <p:cNvGrpSpPr/>
          <p:nvPr/>
        </p:nvGrpSpPr>
        <p:grpSpPr>
          <a:xfrm>
            <a:off x="50723" y="38098"/>
            <a:ext cx="3181541" cy="9677404"/>
            <a:chOff x="0" y="0"/>
            <a:chExt cx="3181540" cy="9677402"/>
          </a:xfrm>
        </p:grpSpPr>
        <p:sp>
          <p:nvSpPr>
            <p:cNvPr id="151"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180" name="Group"/>
            <p:cNvGrpSpPr/>
            <p:nvPr/>
          </p:nvGrpSpPr>
          <p:grpSpPr>
            <a:xfrm>
              <a:off x="638270" y="3684023"/>
              <a:ext cx="1905001" cy="2309357"/>
              <a:chOff x="-2" y="-1"/>
              <a:chExt cx="1904999" cy="2309355"/>
            </a:xfrm>
          </p:grpSpPr>
          <p:grpSp>
            <p:nvGrpSpPr>
              <p:cNvPr id="154" name="Group"/>
              <p:cNvGrpSpPr/>
              <p:nvPr/>
            </p:nvGrpSpPr>
            <p:grpSpPr>
              <a:xfrm>
                <a:off x="-3" y="618656"/>
                <a:ext cx="496787" cy="737610"/>
                <a:chOff x="-1" y="0"/>
                <a:chExt cx="496786" cy="737609"/>
              </a:xfrm>
            </p:grpSpPr>
            <p:pic>
              <p:nvPicPr>
                <p:cNvPr id="152" name="Image" descr="Image"/>
                <p:cNvPicPr>
                  <a:picLocks noChangeAspect="1"/>
                </p:cNvPicPr>
                <p:nvPr/>
              </p:nvPicPr>
              <p:blipFill>
                <a:blip r:embed="rId4">
                  <a:extLst/>
                </a:blip>
                <a:stretch>
                  <a:fillRect/>
                </a:stretch>
              </p:blipFill>
              <p:spPr>
                <a:xfrm>
                  <a:off x="-2" y="226037"/>
                  <a:ext cx="496787" cy="511572"/>
                </a:xfrm>
                <a:prstGeom prst="rect">
                  <a:avLst/>
                </a:prstGeom>
                <a:ln w="12700" cap="flat">
                  <a:noFill/>
                  <a:miter lim="400000"/>
                </a:ln>
                <a:effectLst/>
              </p:spPr>
            </p:pic>
            <p:pic>
              <p:nvPicPr>
                <p:cNvPr id="153" name="Image" descr="Image"/>
                <p:cNvPicPr>
                  <a:picLocks noChangeAspect="1"/>
                </p:cNvPicPr>
                <p:nvPr/>
              </p:nvPicPr>
              <p:blipFill>
                <a:blip r:embed="rId5">
                  <a:extLst/>
                </a:blip>
                <a:stretch>
                  <a:fillRect/>
                </a:stretch>
              </p:blipFill>
              <p:spPr>
                <a:xfrm rot="20640000">
                  <a:off x="130882" y="28747"/>
                  <a:ext cx="235020" cy="188015"/>
                </a:xfrm>
                <a:prstGeom prst="rect">
                  <a:avLst/>
                </a:prstGeom>
                <a:ln w="12700" cap="flat">
                  <a:noFill/>
                  <a:miter lim="400000"/>
                </a:ln>
                <a:effectLst/>
              </p:spPr>
            </p:pic>
          </p:grpSp>
          <p:grpSp>
            <p:nvGrpSpPr>
              <p:cNvPr id="157" name="Group"/>
              <p:cNvGrpSpPr/>
              <p:nvPr/>
            </p:nvGrpSpPr>
            <p:grpSpPr>
              <a:xfrm>
                <a:off x="1298964" y="495220"/>
                <a:ext cx="606034" cy="786438"/>
                <a:chOff x="0" y="0"/>
                <a:chExt cx="606033" cy="786436"/>
              </a:xfrm>
            </p:grpSpPr>
            <p:pic>
              <p:nvPicPr>
                <p:cNvPr id="155" name="Image" descr="Image"/>
                <p:cNvPicPr>
                  <a:picLocks noChangeAspect="1"/>
                </p:cNvPicPr>
                <p:nvPr/>
              </p:nvPicPr>
              <p:blipFill>
                <a:blip r:embed="rId6">
                  <a:extLst/>
                </a:blip>
                <a:stretch>
                  <a:fillRect/>
                </a:stretch>
              </p:blipFill>
              <p:spPr>
                <a:xfrm>
                  <a:off x="109257" y="220416"/>
                  <a:ext cx="496777" cy="566021"/>
                </a:xfrm>
                <a:prstGeom prst="rect">
                  <a:avLst/>
                </a:prstGeom>
                <a:ln w="12700" cap="flat">
                  <a:noFill/>
                  <a:miter lim="400000"/>
                </a:ln>
                <a:effectLst/>
              </p:spPr>
            </p:pic>
            <p:pic>
              <p:nvPicPr>
                <p:cNvPr id="156" name="Image" descr="Image"/>
                <p:cNvPicPr>
                  <a:picLocks noChangeAspect="1"/>
                </p:cNvPicPr>
                <p:nvPr/>
              </p:nvPicPr>
              <p:blipFill>
                <a:blip r:embed="rId5">
                  <a:extLst/>
                </a:blip>
                <a:stretch>
                  <a:fillRect/>
                </a:stretch>
              </p:blipFill>
              <p:spPr>
                <a:xfrm flipH="1" rot="840000">
                  <a:off x="19251" y="25635"/>
                  <a:ext cx="235017" cy="188013"/>
                </a:xfrm>
                <a:prstGeom prst="rect">
                  <a:avLst/>
                </a:prstGeom>
                <a:ln w="12700" cap="flat">
                  <a:noFill/>
                  <a:miter lim="400000"/>
                </a:ln>
                <a:effectLst/>
              </p:spPr>
            </p:pic>
          </p:grpSp>
          <p:pic>
            <p:nvPicPr>
              <p:cNvPr id="158" name="Image" descr="Image"/>
              <p:cNvPicPr>
                <a:picLocks noChangeAspect="1"/>
              </p:cNvPicPr>
              <p:nvPr/>
            </p:nvPicPr>
            <p:blipFill>
              <a:blip r:embed="rId7">
                <a:extLst/>
              </a:blip>
              <a:stretch>
                <a:fillRect/>
              </a:stretch>
            </p:blipFill>
            <p:spPr>
              <a:xfrm>
                <a:off x="291587" y="-2"/>
                <a:ext cx="1074326" cy="815816"/>
              </a:xfrm>
              <a:prstGeom prst="rect">
                <a:avLst/>
              </a:prstGeom>
              <a:ln w="12700" cap="flat">
                <a:noFill/>
                <a:miter lim="400000"/>
              </a:ln>
              <a:effectLst/>
            </p:spPr>
          </p:pic>
          <p:grpSp>
            <p:nvGrpSpPr>
              <p:cNvPr id="165" name="Group"/>
              <p:cNvGrpSpPr/>
              <p:nvPr/>
            </p:nvGrpSpPr>
            <p:grpSpPr>
              <a:xfrm>
                <a:off x="145453" y="774408"/>
                <a:ext cx="642450" cy="1307412"/>
                <a:chOff x="-1" y="-2"/>
                <a:chExt cx="642449" cy="1307411"/>
              </a:xfrm>
            </p:grpSpPr>
            <p:pic>
              <p:nvPicPr>
                <p:cNvPr id="159" name="Image" descr="Image"/>
                <p:cNvPicPr>
                  <a:picLocks noChangeAspect="1"/>
                </p:cNvPicPr>
                <p:nvPr/>
              </p:nvPicPr>
              <p:blipFill>
                <a:blip r:embed="rId8">
                  <a:extLst/>
                </a:blip>
                <a:stretch>
                  <a:fillRect/>
                </a:stretch>
              </p:blipFill>
              <p:spPr>
                <a:xfrm>
                  <a:off x="-2" y="717044"/>
                  <a:ext cx="496775" cy="590366"/>
                </a:xfrm>
                <a:prstGeom prst="rect">
                  <a:avLst/>
                </a:prstGeom>
                <a:ln w="12700" cap="flat">
                  <a:noFill/>
                  <a:miter lim="400000"/>
                </a:ln>
                <a:effectLst/>
              </p:spPr>
            </p:pic>
            <p:grpSp>
              <p:nvGrpSpPr>
                <p:cNvPr id="164" name="Group"/>
                <p:cNvGrpSpPr/>
                <p:nvPr/>
              </p:nvGrpSpPr>
              <p:grpSpPr>
                <a:xfrm>
                  <a:off x="267987" y="-3"/>
                  <a:ext cx="374462" cy="735044"/>
                  <a:chOff x="-2" y="-1"/>
                  <a:chExt cx="374461" cy="735042"/>
                </a:xfrm>
              </p:grpSpPr>
              <p:grpSp>
                <p:nvGrpSpPr>
                  <p:cNvPr id="162" name="Group"/>
                  <p:cNvGrpSpPr/>
                  <p:nvPr/>
                </p:nvGrpSpPr>
                <p:grpSpPr>
                  <a:xfrm>
                    <a:off x="-3" y="195617"/>
                    <a:ext cx="374463" cy="539425"/>
                    <a:chOff x="0" y="-1"/>
                    <a:chExt cx="374461" cy="539423"/>
                  </a:xfrm>
                </p:grpSpPr>
                <p:pic>
                  <p:nvPicPr>
                    <p:cNvPr id="160" name="Image" descr="Image"/>
                    <p:cNvPicPr>
                      <a:picLocks noChangeAspect="1"/>
                    </p:cNvPicPr>
                    <p:nvPr/>
                  </p:nvPicPr>
                  <p:blipFill>
                    <a:blip r:embed="rId9">
                      <a:extLst/>
                    </a:blip>
                    <a:stretch>
                      <a:fillRect/>
                    </a:stretch>
                  </p:blipFill>
                  <p:spPr>
                    <a:xfrm rot="19980000">
                      <a:off x="28118" y="331435"/>
                      <a:ext cx="200136" cy="171927"/>
                    </a:xfrm>
                    <a:prstGeom prst="rect">
                      <a:avLst/>
                    </a:prstGeom>
                    <a:ln w="12700" cap="flat">
                      <a:noFill/>
                      <a:miter lim="400000"/>
                    </a:ln>
                    <a:effectLst/>
                  </p:spPr>
                </p:pic>
                <p:pic>
                  <p:nvPicPr>
                    <p:cNvPr id="161" name="Image" descr="Image"/>
                    <p:cNvPicPr>
                      <a:picLocks noChangeAspect="1"/>
                    </p:cNvPicPr>
                    <p:nvPr/>
                  </p:nvPicPr>
                  <p:blipFill>
                    <a:blip r:embed="rId10">
                      <a:extLst/>
                    </a:blip>
                    <a:stretch>
                      <a:fillRect/>
                    </a:stretch>
                  </p:blipFill>
                  <p:spPr>
                    <a:xfrm rot="19380000">
                      <a:off x="51647" y="66647"/>
                      <a:ext cx="290225" cy="205410"/>
                    </a:xfrm>
                    <a:prstGeom prst="rect">
                      <a:avLst/>
                    </a:prstGeom>
                    <a:ln w="12700" cap="flat">
                      <a:noFill/>
                      <a:miter lim="400000"/>
                    </a:ln>
                    <a:effectLst/>
                  </p:spPr>
                </p:pic>
              </p:grpSp>
              <p:pic>
                <p:nvPicPr>
                  <p:cNvPr id="163" name="Image" descr="Image"/>
                  <p:cNvPicPr>
                    <a:picLocks noChangeAspect="1"/>
                  </p:cNvPicPr>
                  <p:nvPr/>
                </p:nvPicPr>
                <p:blipFill>
                  <a:blip r:embed="rId11">
                    <a:extLst/>
                  </a:blip>
                  <a:stretch>
                    <a:fillRect/>
                  </a:stretch>
                </p:blipFill>
                <p:spPr>
                  <a:xfrm rot="21180000">
                    <a:off x="118617" y="13939"/>
                    <a:ext cx="241414" cy="206657"/>
                  </a:xfrm>
                  <a:prstGeom prst="rect">
                    <a:avLst/>
                  </a:prstGeom>
                  <a:ln w="12700" cap="flat">
                    <a:noFill/>
                    <a:miter lim="400000"/>
                  </a:ln>
                  <a:effectLst/>
                </p:spPr>
              </p:pic>
            </p:grpSp>
          </p:grpSp>
          <p:grpSp>
            <p:nvGrpSpPr>
              <p:cNvPr id="172" name="Group"/>
              <p:cNvGrpSpPr/>
              <p:nvPr/>
            </p:nvGrpSpPr>
            <p:grpSpPr>
              <a:xfrm>
                <a:off x="1001523" y="781826"/>
                <a:ext cx="777255" cy="1320428"/>
                <a:chOff x="-2" y="-1"/>
                <a:chExt cx="777254" cy="1320426"/>
              </a:xfrm>
            </p:grpSpPr>
            <p:pic>
              <p:nvPicPr>
                <p:cNvPr id="166" name="Image" descr="Image"/>
                <p:cNvPicPr>
                  <a:picLocks noChangeAspect="1"/>
                </p:cNvPicPr>
                <p:nvPr/>
              </p:nvPicPr>
              <p:blipFill>
                <a:blip r:embed="rId12">
                  <a:extLst/>
                </a:blip>
                <a:stretch>
                  <a:fillRect/>
                </a:stretch>
              </p:blipFill>
              <p:spPr>
                <a:xfrm>
                  <a:off x="280478" y="689188"/>
                  <a:ext cx="496775" cy="631237"/>
                </a:xfrm>
                <a:prstGeom prst="rect">
                  <a:avLst/>
                </a:prstGeom>
                <a:ln w="12700" cap="flat">
                  <a:noFill/>
                  <a:miter lim="400000"/>
                </a:ln>
                <a:effectLst/>
              </p:spPr>
            </p:pic>
            <p:grpSp>
              <p:nvGrpSpPr>
                <p:cNvPr id="171" name="Group"/>
                <p:cNvGrpSpPr/>
                <p:nvPr/>
              </p:nvGrpSpPr>
              <p:grpSpPr>
                <a:xfrm>
                  <a:off x="-3" y="-2"/>
                  <a:ext cx="437897" cy="723269"/>
                  <a:chOff x="-1" y="0"/>
                  <a:chExt cx="437895" cy="723268"/>
                </a:xfrm>
              </p:grpSpPr>
              <p:grpSp>
                <p:nvGrpSpPr>
                  <p:cNvPr id="169" name="Group"/>
                  <p:cNvGrpSpPr/>
                  <p:nvPr/>
                </p:nvGrpSpPr>
                <p:grpSpPr>
                  <a:xfrm>
                    <a:off x="52316" y="193624"/>
                    <a:ext cx="385579" cy="529644"/>
                    <a:chOff x="0" y="-2"/>
                    <a:chExt cx="385578" cy="529643"/>
                  </a:xfrm>
                </p:grpSpPr>
                <p:pic>
                  <p:nvPicPr>
                    <p:cNvPr id="167" name="Image" descr="Image"/>
                    <p:cNvPicPr>
                      <a:picLocks noChangeAspect="1"/>
                    </p:cNvPicPr>
                    <p:nvPr/>
                  </p:nvPicPr>
                  <p:blipFill>
                    <a:blip r:embed="rId9">
                      <a:extLst/>
                    </a:blip>
                    <a:stretch>
                      <a:fillRect/>
                    </a:stretch>
                  </p:blipFill>
                  <p:spPr>
                    <a:xfrm flipH="1" rot="1440000">
                      <a:off x="159127" y="324445"/>
                      <a:ext cx="200138" cy="171927"/>
                    </a:xfrm>
                    <a:prstGeom prst="rect">
                      <a:avLst/>
                    </a:prstGeom>
                    <a:ln w="12700" cap="flat">
                      <a:noFill/>
                      <a:miter lim="400000"/>
                    </a:ln>
                    <a:effectLst/>
                  </p:spPr>
                </p:pic>
                <p:pic>
                  <p:nvPicPr>
                    <p:cNvPr id="168" name="Image" descr="Image"/>
                    <p:cNvPicPr>
                      <a:picLocks noChangeAspect="1"/>
                    </p:cNvPicPr>
                    <p:nvPr/>
                  </p:nvPicPr>
                  <p:blipFill>
                    <a:blip r:embed="rId10">
                      <a:extLst/>
                    </a:blip>
                    <a:stretch>
                      <a:fillRect/>
                    </a:stretch>
                  </p:blipFill>
                  <p:spPr>
                    <a:xfrm flipH="1" rot="2040000">
                      <a:off x="32622" y="63585"/>
                      <a:ext cx="290226" cy="205410"/>
                    </a:xfrm>
                    <a:prstGeom prst="rect">
                      <a:avLst/>
                    </a:prstGeom>
                    <a:ln w="12700" cap="flat">
                      <a:noFill/>
                      <a:miter lim="400000"/>
                    </a:ln>
                    <a:effectLst/>
                  </p:spPr>
                </p:pic>
              </p:grpSp>
              <p:pic>
                <p:nvPicPr>
                  <p:cNvPr id="170" name="Image" descr="Image"/>
                  <p:cNvPicPr>
                    <a:picLocks noChangeAspect="1"/>
                  </p:cNvPicPr>
                  <p:nvPr/>
                </p:nvPicPr>
                <p:blipFill>
                  <a:blip r:embed="rId11">
                    <a:extLst/>
                  </a:blip>
                  <a:stretch>
                    <a:fillRect/>
                  </a:stretch>
                </p:blipFill>
                <p:spPr>
                  <a:xfrm rot="240000">
                    <a:off x="6912" y="8167"/>
                    <a:ext cx="241416" cy="206657"/>
                  </a:xfrm>
                  <a:prstGeom prst="rect">
                    <a:avLst/>
                  </a:prstGeom>
                  <a:ln w="12700" cap="flat">
                    <a:noFill/>
                    <a:miter lim="400000"/>
                  </a:ln>
                  <a:effectLst/>
                </p:spPr>
              </p:pic>
            </p:grpSp>
          </p:grpSp>
          <p:grpSp>
            <p:nvGrpSpPr>
              <p:cNvPr id="179" name="Group"/>
              <p:cNvGrpSpPr/>
              <p:nvPr/>
            </p:nvGrpSpPr>
            <p:grpSpPr>
              <a:xfrm>
                <a:off x="704116" y="874524"/>
                <a:ext cx="496776" cy="1434831"/>
                <a:chOff x="-1" y="-1"/>
                <a:chExt cx="496774" cy="1434830"/>
              </a:xfrm>
            </p:grpSpPr>
            <p:pic>
              <p:nvPicPr>
                <p:cNvPr id="173" name="Image" descr="Image"/>
                <p:cNvPicPr>
                  <a:picLocks noChangeAspect="1"/>
                </p:cNvPicPr>
                <p:nvPr/>
              </p:nvPicPr>
              <p:blipFill>
                <a:blip r:embed="rId13">
                  <a:extLst/>
                </a:blip>
                <a:stretch>
                  <a:fillRect/>
                </a:stretch>
              </p:blipFill>
              <p:spPr>
                <a:xfrm>
                  <a:off x="-2" y="825455"/>
                  <a:ext cx="496776" cy="609374"/>
                </a:xfrm>
                <a:prstGeom prst="rect">
                  <a:avLst/>
                </a:prstGeom>
                <a:ln w="12700" cap="flat">
                  <a:noFill/>
                  <a:miter lim="400000"/>
                </a:ln>
                <a:effectLst/>
              </p:spPr>
            </p:pic>
            <p:grpSp>
              <p:nvGrpSpPr>
                <p:cNvPr id="178" name="Group"/>
                <p:cNvGrpSpPr/>
                <p:nvPr/>
              </p:nvGrpSpPr>
              <p:grpSpPr>
                <a:xfrm>
                  <a:off x="50750" y="-2"/>
                  <a:ext cx="355132" cy="790128"/>
                  <a:chOff x="0" y="0"/>
                  <a:chExt cx="355131" cy="790127"/>
                </a:xfrm>
              </p:grpSpPr>
              <p:grpSp>
                <p:nvGrpSpPr>
                  <p:cNvPr id="176" name="Group"/>
                  <p:cNvGrpSpPr/>
                  <p:nvPr/>
                </p:nvGrpSpPr>
                <p:grpSpPr>
                  <a:xfrm>
                    <a:off x="9700" y="226566"/>
                    <a:ext cx="345432" cy="563561"/>
                    <a:chOff x="-1" y="-2"/>
                    <a:chExt cx="345430" cy="563560"/>
                  </a:xfrm>
                </p:grpSpPr>
                <p:pic>
                  <p:nvPicPr>
                    <p:cNvPr id="174" name="Image" descr="Image"/>
                    <p:cNvPicPr>
                      <a:picLocks noChangeAspect="1"/>
                    </p:cNvPicPr>
                    <p:nvPr/>
                  </p:nvPicPr>
                  <p:blipFill>
                    <a:blip r:embed="rId9">
                      <a:extLst/>
                    </a:blip>
                    <a:stretch>
                      <a:fillRect/>
                    </a:stretch>
                  </p:blipFill>
                  <p:spPr>
                    <a:xfrm flipH="1" rot="2340000">
                      <a:off x="88147" y="347814"/>
                      <a:ext cx="200138" cy="171927"/>
                    </a:xfrm>
                    <a:prstGeom prst="rect">
                      <a:avLst/>
                    </a:prstGeom>
                    <a:ln w="12700" cap="flat">
                      <a:noFill/>
                      <a:miter lim="400000"/>
                    </a:ln>
                    <a:effectLst/>
                  </p:spPr>
                </p:pic>
                <p:pic>
                  <p:nvPicPr>
                    <p:cNvPr id="175" name="Image" descr="Image"/>
                    <p:cNvPicPr>
                      <a:picLocks noChangeAspect="1"/>
                    </p:cNvPicPr>
                    <p:nvPr/>
                  </p:nvPicPr>
                  <p:blipFill>
                    <a:blip r:embed="rId10">
                      <a:extLst/>
                    </a:blip>
                    <a:stretch>
                      <a:fillRect/>
                    </a:stretch>
                  </p:blipFill>
                  <p:spPr>
                    <a:xfrm flipH="1" rot="2940000">
                      <a:off x="27602" y="74189"/>
                      <a:ext cx="290224" cy="205415"/>
                    </a:xfrm>
                    <a:prstGeom prst="rect">
                      <a:avLst/>
                    </a:prstGeom>
                    <a:ln w="12700" cap="flat">
                      <a:noFill/>
                      <a:miter lim="400000"/>
                    </a:ln>
                    <a:effectLst/>
                  </p:spPr>
                </p:pic>
              </p:grpSp>
              <p:pic>
                <p:nvPicPr>
                  <p:cNvPr id="177" name="Image" descr="Image"/>
                  <p:cNvPicPr>
                    <a:picLocks noChangeAspect="1"/>
                  </p:cNvPicPr>
                  <p:nvPr/>
                </p:nvPicPr>
                <p:blipFill>
                  <a:blip r:embed="rId11">
                    <a:extLst/>
                  </a:blip>
                  <a:stretch>
                    <a:fillRect/>
                  </a:stretch>
                </p:blipFill>
                <p:spPr>
                  <a:xfrm rot="1140000">
                    <a:off x="27063" y="33668"/>
                    <a:ext cx="241416" cy="206657"/>
                  </a:xfrm>
                  <a:prstGeom prst="rect">
                    <a:avLst/>
                  </a:prstGeom>
                  <a:ln w="12700" cap="flat">
                    <a:noFill/>
                    <a:miter lim="400000"/>
                  </a:ln>
                  <a:effectLst/>
                </p:spPr>
              </p:pic>
            </p:grpSp>
          </p:grpSp>
        </p:grpSp>
      </p:gr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5" name="Image" descr="Image"/>
          <p:cNvPicPr>
            <a:picLocks noChangeAspect="1"/>
          </p:cNvPicPr>
          <p:nvPr/>
        </p:nvPicPr>
        <p:blipFill>
          <a:blip r:embed="rId3">
            <a:extLst/>
          </a:blip>
          <a:stretch>
            <a:fillRect/>
          </a:stretch>
        </p:blipFill>
        <p:spPr>
          <a:xfrm>
            <a:off x="4732396" y="170766"/>
            <a:ext cx="3540010" cy="4547652"/>
          </a:xfrm>
          <a:prstGeom prst="rect">
            <a:avLst/>
          </a:prstGeom>
          <a:ln w="12700">
            <a:miter lim="400000"/>
          </a:ln>
        </p:spPr>
      </p:pic>
      <p:grpSp>
        <p:nvGrpSpPr>
          <p:cNvPr id="356" name="Group"/>
          <p:cNvGrpSpPr/>
          <p:nvPr/>
        </p:nvGrpSpPr>
        <p:grpSpPr>
          <a:xfrm>
            <a:off x="9764081" y="35149"/>
            <a:ext cx="3187715" cy="9683302"/>
            <a:chOff x="0" y="0"/>
            <a:chExt cx="3187713" cy="9683300"/>
          </a:xfrm>
        </p:grpSpPr>
        <p:grpSp>
          <p:nvGrpSpPr>
            <p:cNvPr id="202" name="Group"/>
            <p:cNvGrpSpPr/>
            <p:nvPr/>
          </p:nvGrpSpPr>
          <p:grpSpPr>
            <a:xfrm>
              <a:off x="1" y="8765231"/>
              <a:ext cx="3187712" cy="918070"/>
              <a:chOff x="0" y="0"/>
              <a:chExt cx="3187710" cy="918069"/>
            </a:xfrm>
          </p:grpSpPr>
          <p:sp>
            <p:nvSpPr>
              <p:cNvPr id="186"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87" name="Image" descr="Image"/>
              <p:cNvPicPr>
                <a:picLocks noChangeAspect="1"/>
              </p:cNvPicPr>
              <p:nvPr/>
            </p:nvPicPr>
            <p:blipFill>
              <a:blip r:embed="rId4">
                <a:extLst/>
              </a:blip>
              <a:stretch>
                <a:fillRect/>
              </a:stretch>
            </p:blipFill>
            <p:spPr>
              <a:xfrm>
                <a:off x="2692559" y="343642"/>
                <a:ext cx="423600" cy="443239"/>
              </a:xfrm>
              <a:prstGeom prst="rect">
                <a:avLst/>
              </a:prstGeom>
              <a:ln w="12700" cap="flat">
                <a:noFill/>
                <a:miter lim="400000"/>
              </a:ln>
              <a:effectLst/>
            </p:spPr>
          </p:pic>
          <p:pic>
            <p:nvPicPr>
              <p:cNvPr id="188" name="Image" descr="Image"/>
              <p:cNvPicPr>
                <a:picLocks noChangeAspect="1"/>
              </p:cNvPicPr>
              <p:nvPr/>
            </p:nvPicPr>
            <p:blipFill>
              <a:blip r:embed="rId5">
                <a:extLst/>
              </a:blip>
              <a:stretch>
                <a:fillRect/>
              </a:stretch>
            </p:blipFill>
            <p:spPr>
              <a:xfrm>
                <a:off x="2714154" y="25169"/>
                <a:ext cx="372676" cy="342087"/>
              </a:xfrm>
              <a:prstGeom prst="rect">
                <a:avLst/>
              </a:prstGeom>
              <a:ln w="12700" cap="flat">
                <a:noFill/>
                <a:miter lim="400000"/>
              </a:ln>
              <a:effectLst/>
            </p:spPr>
          </p:pic>
          <p:sp>
            <p:nvSpPr>
              <p:cNvPr id="189"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0" name="Image" descr="Image"/>
              <p:cNvPicPr>
                <a:picLocks noChangeAspect="1"/>
              </p:cNvPicPr>
              <p:nvPr/>
            </p:nvPicPr>
            <p:blipFill>
              <a:blip r:embed="rId6">
                <a:extLst/>
              </a:blip>
              <a:stretch>
                <a:fillRect/>
              </a:stretch>
            </p:blipFill>
            <p:spPr>
              <a:xfrm>
                <a:off x="84994" y="441732"/>
                <a:ext cx="393128" cy="424597"/>
              </a:xfrm>
              <a:prstGeom prst="rect">
                <a:avLst/>
              </a:prstGeom>
              <a:ln w="12700" cap="flat">
                <a:noFill/>
                <a:miter lim="400000"/>
              </a:ln>
              <a:effectLst/>
            </p:spPr>
          </p:pic>
          <p:pic>
            <p:nvPicPr>
              <p:cNvPr id="191" name="Image" descr="Image"/>
              <p:cNvPicPr>
                <a:picLocks noChangeAspect="1"/>
              </p:cNvPicPr>
              <p:nvPr/>
            </p:nvPicPr>
            <p:blipFill>
              <a:blip r:embed="rId5">
                <a:extLst/>
              </a:blip>
              <a:stretch>
                <a:fillRect/>
              </a:stretch>
            </p:blipFill>
            <p:spPr>
              <a:xfrm>
                <a:off x="116850" y="104826"/>
                <a:ext cx="393128" cy="360862"/>
              </a:xfrm>
              <a:prstGeom prst="rect">
                <a:avLst/>
              </a:prstGeom>
              <a:ln w="12700" cap="flat">
                <a:noFill/>
                <a:miter lim="400000"/>
              </a:ln>
              <a:effectLst/>
            </p:spPr>
          </p:pic>
          <p:sp>
            <p:nvSpPr>
              <p:cNvPr id="192"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3" name="Image" descr="Image"/>
              <p:cNvPicPr>
                <a:picLocks noChangeAspect="1"/>
              </p:cNvPicPr>
              <p:nvPr/>
            </p:nvPicPr>
            <p:blipFill>
              <a:blip r:embed="rId7">
                <a:extLst/>
              </a:blip>
              <a:stretch>
                <a:fillRect/>
              </a:stretch>
            </p:blipFill>
            <p:spPr>
              <a:xfrm>
                <a:off x="2028884" y="362777"/>
                <a:ext cx="387671" cy="433727"/>
              </a:xfrm>
              <a:prstGeom prst="rect">
                <a:avLst/>
              </a:prstGeom>
              <a:ln w="12700" cap="flat">
                <a:noFill/>
                <a:miter lim="400000"/>
              </a:ln>
              <a:effectLst/>
            </p:spPr>
          </p:pic>
          <p:pic>
            <p:nvPicPr>
              <p:cNvPr id="194" name="Image" descr="Image"/>
              <p:cNvPicPr>
                <a:picLocks noChangeAspect="1"/>
              </p:cNvPicPr>
              <p:nvPr/>
            </p:nvPicPr>
            <p:blipFill>
              <a:blip r:embed="rId5">
                <a:extLst/>
              </a:blip>
              <a:stretch>
                <a:fillRect/>
              </a:stretch>
            </p:blipFill>
            <p:spPr>
              <a:xfrm>
                <a:off x="2028884" y="26358"/>
                <a:ext cx="387671" cy="355851"/>
              </a:xfrm>
              <a:prstGeom prst="rect">
                <a:avLst/>
              </a:prstGeom>
              <a:ln w="12700" cap="flat">
                <a:noFill/>
                <a:miter lim="400000"/>
              </a:ln>
              <a:effectLst/>
            </p:spPr>
          </p:pic>
          <p:sp>
            <p:nvSpPr>
              <p:cNvPr id="195"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196" name="Image" descr="Image"/>
              <p:cNvPicPr>
                <a:picLocks noChangeAspect="1"/>
              </p:cNvPicPr>
              <p:nvPr/>
            </p:nvPicPr>
            <p:blipFill>
              <a:blip r:embed="rId8">
                <a:extLst/>
              </a:blip>
              <a:stretch>
                <a:fillRect/>
              </a:stretch>
            </p:blipFill>
            <p:spPr>
              <a:xfrm>
                <a:off x="1381366" y="439578"/>
                <a:ext cx="424983" cy="426347"/>
              </a:xfrm>
              <a:prstGeom prst="rect">
                <a:avLst/>
              </a:prstGeom>
              <a:ln w="12700" cap="flat">
                <a:noFill/>
                <a:miter lim="400000"/>
              </a:ln>
              <a:effectLst/>
            </p:spPr>
          </p:pic>
          <p:pic>
            <p:nvPicPr>
              <p:cNvPr id="197" name="Image" descr="Image"/>
              <p:cNvPicPr>
                <a:picLocks noChangeAspect="1"/>
              </p:cNvPicPr>
              <p:nvPr/>
            </p:nvPicPr>
            <p:blipFill>
              <a:blip r:embed="rId5">
                <a:extLst/>
              </a:blip>
              <a:stretch>
                <a:fillRect/>
              </a:stretch>
            </p:blipFill>
            <p:spPr>
              <a:xfrm>
                <a:off x="1403320" y="85984"/>
                <a:ext cx="381076" cy="349799"/>
              </a:xfrm>
              <a:prstGeom prst="rect">
                <a:avLst/>
              </a:prstGeom>
              <a:ln w="12700" cap="flat">
                <a:noFill/>
                <a:miter lim="400000"/>
              </a:ln>
              <a:effectLst/>
            </p:spPr>
          </p:pic>
          <p:sp>
            <p:nvSpPr>
              <p:cNvPr id="198"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01" name="Group"/>
              <p:cNvGrpSpPr/>
              <p:nvPr/>
            </p:nvGrpSpPr>
            <p:grpSpPr>
              <a:xfrm>
                <a:off x="696689" y="58737"/>
                <a:ext cx="477736" cy="745228"/>
                <a:chOff x="0" y="0"/>
                <a:chExt cx="477734" cy="745227"/>
              </a:xfrm>
            </p:grpSpPr>
            <p:pic>
              <p:nvPicPr>
                <p:cNvPr id="199" name="Image" descr="Image"/>
                <p:cNvPicPr>
                  <a:picLocks noChangeAspect="1"/>
                </p:cNvPicPr>
                <p:nvPr/>
              </p:nvPicPr>
              <p:blipFill>
                <a:blip r:embed="rId9">
                  <a:extLst/>
                </a:blip>
                <a:stretch>
                  <a:fillRect/>
                </a:stretch>
              </p:blipFill>
              <p:spPr>
                <a:xfrm>
                  <a:off x="0" y="330622"/>
                  <a:ext cx="457275" cy="414605"/>
                </a:xfrm>
                <a:prstGeom prst="rect">
                  <a:avLst/>
                </a:prstGeom>
                <a:ln w="12700" cap="flat">
                  <a:noFill/>
                  <a:miter lim="400000"/>
                </a:ln>
                <a:effectLst/>
              </p:spPr>
            </p:pic>
            <p:pic>
              <p:nvPicPr>
                <p:cNvPr id="200" name="Image" descr="Image"/>
                <p:cNvPicPr>
                  <a:picLocks noChangeAspect="1"/>
                </p:cNvPicPr>
                <p:nvPr/>
              </p:nvPicPr>
              <p:blipFill>
                <a:blip r:embed="rId5">
                  <a:extLst/>
                </a:blip>
                <a:stretch>
                  <a:fillRect/>
                </a:stretch>
              </p:blipFill>
              <p:spPr>
                <a:xfrm>
                  <a:off x="96914" y="-1"/>
                  <a:ext cx="380821" cy="349563"/>
                </a:xfrm>
                <a:prstGeom prst="rect">
                  <a:avLst/>
                </a:prstGeom>
                <a:ln w="12700" cap="flat">
                  <a:noFill/>
                  <a:miter lim="400000"/>
                </a:ln>
                <a:effectLst/>
              </p:spPr>
            </p:pic>
          </p:grpSp>
        </p:grpSp>
        <p:grpSp>
          <p:nvGrpSpPr>
            <p:cNvPr id="219" name="Group"/>
            <p:cNvGrpSpPr/>
            <p:nvPr/>
          </p:nvGrpSpPr>
          <p:grpSpPr>
            <a:xfrm>
              <a:off x="0" y="7790249"/>
              <a:ext cx="3187714" cy="918073"/>
              <a:chOff x="0" y="0"/>
              <a:chExt cx="3187713" cy="918071"/>
            </a:xfrm>
          </p:grpSpPr>
          <p:sp>
            <p:nvSpPr>
              <p:cNvPr id="203"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4" name="Image" descr="Image"/>
              <p:cNvPicPr>
                <a:picLocks noChangeAspect="1"/>
              </p:cNvPicPr>
              <p:nvPr/>
            </p:nvPicPr>
            <p:blipFill>
              <a:blip r:embed="rId4">
                <a:extLst/>
              </a:blip>
              <a:stretch>
                <a:fillRect/>
              </a:stretch>
            </p:blipFill>
            <p:spPr>
              <a:xfrm>
                <a:off x="2692563" y="343643"/>
                <a:ext cx="423600" cy="443238"/>
              </a:xfrm>
              <a:prstGeom prst="rect">
                <a:avLst/>
              </a:prstGeom>
              <a:ln w="12700" cap="flat">
                <a:noFill/>
                <a:miter lim="400000"/>
              </a:ln>
              <a:effectLst/>
            </p:spPr>
          </p:pic>
          <p:pic>
            <p:nvPicPr>
              <p:cNvPr id="205" name="Image" descr="Image"/>
              <p:cNvPicPr>
                <a:picLocks noChangeAspect="1"/>
              </p:cNvPicPr>
              <p:nvPr/>
            </p:nvPicPr>
            <p:blipFill>
              <a:blip r:embed="rId5">
                <a:extLst/>
              </a:blip>
              <a:stretch>
                <a:fillRect/>
              </a:stretch>
            </p:blipFill>
            <p:spPr>
              <a:xfrm>
                <a:off x="2714157" y="25169"/>
                <a:ext cx="372678" cy="342088"/>
              </a:xfrm>
              <a:prstGeom prst="rect">
                <a:avLst/>
              </a:prstGeom>
              <a:ln w="12700" cap="flat">
                <a:noFill/>
                <a:miter lim="400000"/>
              </a:ln>
              <a:effectLst/>
            </p:spPr>
          </p:pic>
          <p:sp>
            <p:nvSpPr>
              <p:cNvPr id="206"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07" name="Image" descr="Image"/>
              <p:cNvPicPr>
                <a:picLocks noChangeAspect="1"/>
              </p:cNvPicPr>
              <p:nvPr/>
            </p:nvPicPr>
            <p:blipFill>
              <a:blip r:embed="rId6">
                <a:extLst/>
              </a:blip>
              <a:stretch>
                <a:fillRect/>
              </a:stretch>
            </p:blipFill>
            <p:spPr>
              <a:xfrm>
                <a:off x="84994" y="441732"/>
                <a:ext cx="393128" cy="424598"/>
              </a:xfrm>
              <a:prstGeom prst="rect">
                <a:avLst/>
              </a:prstGeom>
              <a:ln w="12700" cap="flat">
                <a:noFill/>
                <a:miter lim="400000"/>
              </a:ln>
              <a:effectLst/>
            </p:spPr>
          </p:pic>
          <p:pic>
            <p:nvPicPr>
              <p:cNvPr id="208" name="Image" descr="Image"/>
              <p:cNvPicPr>
                <a:picLocks noChangeAspect="1"/>
              </p:cNvPicPr>
              <p:nvPr/>
            </p:nvPicPr>
            <p:blipFill>
              <a:blip r:embed="rId5">
                <a:extLst/>
              </a:blip>
              <a:stretch>
                <a:fillRect/>
              </a:stretch>
            </p:blipFill>
            <p:spPr>
              <a:xfrm>
                <a:off x="116850" y="104826"/>
                <a:ext cx="393128" cy="360862"/>
              </a:xfrm>
              <a:prstGeom prst="rect">
                <a:avLst/>
              </a:prstGeom>
              <a:ln w="12700" cap="flat">
                <a:noFill/>
                <a:miter lim="400000"/>
              </a:ln>
              <a:effectLst/>
            </p:spPr>
          </p:pic>
          <p:sp>
            <p:nvSpPr>
              <p:cNvPr id="209"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0" name="Image" descr="Image"/>
              <p:cNvPicPr>
                <a:picLocks noChangeAspect="1"/>
              </p:cNvPicPr>
              <p:nvPr/>
            </p:nvPicPr>
            <p:blipFill>
              <a:blip r:embed="rId7">
                <a:extLst/>
              </a:blip>
              <a:stretch>
                <a:fillRect/>
              </a:stretch>
            </p:blipFill>
            <p:spPr>
              <a:xfrm>
                <a:off x="2028887" y="362778"/>
                <a:ext cx="387671" cy="433726"/>
              </a:xfrm>
              <a:prstGeom prst="rect">
                <a:avLst/>
              </a:prstGeom>
              <a:ln w="12700" cap="flat">
                <a:noFill/>
                <a:miter lim="400000"/>
              </a:ln>
              <a:effectLst/>
            </p:spPr>
          </p:pic>
          <p:pic>
            <p:nvPicPr>
              <p:cNvPr id="211" name="Image" descr="Image"/>
              <p:cNvPicPr>
                <a:picLocks noChangeAspect="1"/>
              </p:cNvPicPr>
              <p:nvPr/>
            </p:nvPicPr>
            <p:blipFill>
              <a:blip r:embed="rId5">
                <a:extLst/>
              </a:blip>
              <a:stretch>
                <a:fillRect/>
              </a:stretch>
            </p:blipFill>
            <p:spPr>
              <a:xfrm>
                <a:off x="2028887" y="26358"/>
                <a:ext cx="387671" cy="355852"/>
              </a:xfrm>
              <a:prstGeom prst="rect">
                <a:avLst/>
              </a:prstGeom>
              <a:ln w="12700" cap="flat">
                <a:noFill/>
                <a:miter lim="400000"/>
              </a:ln>
              <a:effectLst/>
            </p:spPr>
          </p:pic>
          <p:sp>
            <p:nvSpPr>
              <p:cNvPr id="212"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13" name="Image" descr="Image"/>
              <p:cNvPicPr>
                <a:picLocks noChangeAspect="1"/>
              </p:cNvPicPr>
              <p:nvPr/>
            </p:nvPicPr>
            <p:blipFill>
              <a:blip r:embed="rId8">
                <a:extLst/>
              </a:blip>
              <a:stretch>
                <a:fillRect/>
              </a:stretch>
            </p:blipFill>
            <p:spPr>
              <a:xfrm>
                <a:off x="1381368" y="439578"/>
                <a:ext cx="424984" cy="426348"/>
              </a:xfrm>
              <a:prstGeom prst="rect">
                <a:avLst/>
              </a:prstGeom>
              <a:ln w="12700" cap="flat">
                <a:noFill/>
                <a:miter lim="400000"/>
              </a:ln>
              <a:effectLst/>
            </p:spPr>
          </p:pic>
          <p:pic>
            <p:nvPicPr>
              <p:cNvPr id="214" name="Image" descr="Image"/>
              <p:cNvPicPr>
                <a:picLocks noChangeAspect="1"/>
              </p:cNvPicPr>
              <p:nvPr/>
            </p:nvPicPr>
            <p:blipFill>
              <a:blip r:embed="rId5">
                <a:extLst/>
              </a:blip>
              <a:stretch>
                <a:fillRect/>
              </a:stretch>
            </p:blipFill>
            <p:spPr>
              <a:xfrm>
                <a:off x="1403322" y="85984"/>
                <a:ext cx="381076" cy="349799"/>
              </a:xfrm>
              <a:prstGeom prst="rect">
                <a:avLst/>
              </a:prstGeom>
              <a:ln w="12700" cap="flat">
                <a:noFill/>
                <a:miter lim="400000"/>
              </a:ln>
              <a:effectLst/>
            </p:spPr>
          </p:pic>
          <p:sp>
            <p:nvSpPr>
              <p:cNvPr id="215"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18" name="Group"/>
              <p:cNvGrpSpPr/>
              <p:nvPr/>
            </p:nvGrpSpPr>
            <p:grpSpPr>
              <a:xfrm>
                <a:off x="696690" y="58737"/>
                <a:ext cx="477737" cy="745229"/>
                <a:chOff x="-1" y="-1"/>
                <a:chExt cx="477735" cy="745228"/>
              </a:xfrm>
            </p:grpSpPr>
            <p:pic>
              <p:nvPicPr>
                <p:cNvPr id="216" name="Image" descr="Image"/>
                <p:cNvPicPr>
                  <a:picLocks noChangeAspect="1"/>
                </p:cNvPicPr>
                <p:nvPr/>
              </p:nvPicPr>
              <p:blipFill>
                <a:blip r:embed="rId9">
                  <a:extLst/>
                </a:blip>
                <a:stretch>
                  <a:fillRect/>
                </a:stretch>
              </p:blipFill>
              <p:spPr>
                <a:xfrm>
                  <a:off x="-2" y="330623"/>
                  <a:ext cx="457278" cy="414605"/>
                </a:xfrm>
                <a:prstGeom prst="rect">
                  <a:avLst/>
                </a:prstGeom>
                <a:ln w="12700" cap="flat">
                  <a:noFill/>
                  <a:miter lim="400000"/>
                </a:ln>
                <a:effectLst/>
              </p:spPr>
            </p:pic>
            <p:pic>
              <p:nvPicPr>
                <p:cNvPr id="217" name="Image" descr="Image"/>
                <p:cNvPicPr>
                  <a:picLocks noChangeAspect="1"/>
                </p:cNvPicPr>
                <p:nvPr/>
              </p:nvPicPr>
              <p:blipFill>
                <a:blip r:embed="rId5">
                  <a:extLst/>
                </a:blip>
                <a:stretch>
                  <a:fillRect/>
                </a:stretch>
              </p:blipFill>
              <p:spPr>
                <a:xfrm>
                  <a:off x="96914" y="-2"/>
                  <a:ext cx="380821" cy="349565"/>
                </a:xfrm>
                <a:prstGeom prst="rect">
                  <a:avLst/>
                </a:prstGeom>
                <a:ln w="12700" cap="flat">
                  <a:noFill/>
                  <a:miter lim="400000"/>
                </a:ln>
                <a:effectLst/>
              </p:spPr>
            </p:pic>
          </p:grpSp>
        </p:grpSp>
        <p:grpSp>
          <p:nvGrpSpPr>
            <p:cNvPr id="236" name="Group"/>
            <p:cNvGrpSpPr/>
            <p:nvPr/>
          </p:nvGrpSpPr>
          <p:grpSpPr>
            <a:xfrm>
              <a:off x="0" y="6815266"/>
              <a:ext cx="3187714" cy="918071"/>
              <a:chOff x="0" y="0"/>
              <a:chExt cx="3187713" cy="918070"/>
            </a:xfrm>
          </p:grpSpPr>
          <p:sp>
            <p:nvSpPr>
              <p:cNvPr id="220"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1" name="Image" descr="Image"/>
              <p:cNvPicPr>
                <a:picLocks noChangeAspect="1"/>
              </p:cNvPicPr>
              <p:nvPr/>
            </p:nvPicPr>
            <p:blipFill>
              <a:blip r:embed="rId4">
                <a:extLst/>
              </a:blip>
              <a:stretch>
                <a:fillRect/>
              </a:stretch>
            </p:blipFill>
            <p:spPr>
              <a:xfrm>
                <a:off x="2692563" y="343642"/>
                <a:ext cx="423600" cy="443239"/>
              </a:xfrm>
              <a:prstGeom prst="rect">
                <a:avLst/>
              </a:prstGeom>
              <a:ln w="12700" cap="flat">
                <a:noFill/>
                <a:miter lim="400000"/>
              </a:ln>
              <a:effectLst/>
            </p:spPr>
          </p:pic>
          <p:pic>
            <p:nvPicPr>
              <p:cNvPr id="222" name="Image" descr="Image"/>
              <p:cNvPicPr>
                <a:picLocks noChangeAspect="1"/>
              </p:cNvPicPr>
              <p:nvPr/>
            </p:nvPicPr>
            <p:blipFill>
              <a:blip r:embed="rId5">
                <a:extLst/>
              </a:blip>
              <a:stretch>
                <a:fillRect/>
              </a:stretch>
            </p:blipFill>
            <p:spPr>
              <a:xfrm>
                <a:off x="2714157" y="25169"/>
                <a:ext cx="372678" cy="342087"/>
              </a:xfrm>
              <a:prstGeom prst="rect">
                <a:avLst/>
              </a:prstGeom>
              <a:ln w="12700" cap="flat">
                <a:noFill/>
                <a:miter lim="400000"/>
              </a:ln>
              <a:effectLst/>
            </p:spPr>
          </p:pic>
          <p:sp>
            <p:nvSpPr>
              <p:cNvPr id="223"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4" name="Image" descr="Image"/>
              <p:cNvPicPr>
                <a:picLocks noChangeAspect="1"/>
              </p:cNvPicPr>
              <p:nvPr/>
            </p:nvPicPr>
            <p:blipFill>
              <a:blip r:embed="rId6">
                <a:extLst/>
              </a:blip>
              <a:stretch>
                <a:fillRect/>
              </a:stretch>
            </p:blipFill>
            <p:spPr>
              <a:xfrm>
                <a:off x="84994" y="441732"/>
                <a:ext cx="393128" cy="424597"/>
              </a:xfrm>
              <a:prstGeom prst="rect">
                <a:avLst/>
              </a:prstGeom>
              <a:ln w="12700" cap="flat">
                <a:noFill/>
                <a:miter lim="400000"/>
              </a:ln>
              <a:effectLst/>
            </p:spPr>
          </p:pic>
          <p:pic>
            <p:nvPicPr>
              <p:cNvPr id="225" name="Image" descr="Image"/>
              <p:cNvPicPr>
                <a:picLocks noChangeAspect="1"/>
              </p:cNvPicPr>
              <p:nvPr/>
            </p:nvPicPr>
            <p:blipFill>
              <a:blip r:embed="rId5">
                <a:extLst/>
              </a:blip>
              <a:stretch>
                <a:fillRect/>
              </a:stretch>
            </p:blipFill>
            <p:spPr>
              <a:xfrm>
                <a:off x="116850" y="104826"/>
                <a:ext cx="393128" cy="360862"/>
              </a:xfrm>
              <a:prstGeom prst="rect">
                <a:avLst/>
              </a:prstGeom>
              <a:ln w="12700" cap="flat">
                <a:noFill/>
                <a:miter lim="400000"/>
              </a:ln>
              <a:effectLst/>
            </p:spPr>
          </p:pic>
          <p:sp>
            <p:nvSpPr>
              <p:cNvPr id="226"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27" name="Image" descr="Image"/>
              <p:cNvPicPr>
                <a:picLocks noChangeAspect="1"/>
              </p:cNvPicPr>
              <p:nvPr/>
            </p:nvPicPr>
            <p:blipFill>
              <a:blip r:embed="rId7">
                <a:extLst/>
              </a:blip>
              <a:stretch>
                <a:fillRect/>
              </a:stretch>
            </p:blipFill>
            <p:spPr>
              <a:xfrm>
                <a:off x="2028887" y="362777"/>
                <a:ext cx="387671" cy="433727"/>
              </a:xfrm>
              <a:prstGeom prst="rect">
                <a:avLst/>
              </a:prstGeom>
              <a:ln w="12700" cap="flat">
                <a:noFill/>
                <a:miter lim="400000"/>
              </a:ln>
              <a:effectLst/>
            </p:spPr>
          </p:pic>
          <p:pic>
            <p:nvPicPr>
              <p:cNvPr id="228" name="Image" descr="Image"/>
              <p:cNvPicPr>
                <a:picLocks noChangeAspect="1"/>
              </p:cNvPicPr>
              <p:nvPr/>
            </p:nvPicPr>
            <p:blipFill>
              <a:blip r:embed="rId5">
                <a:extLst/>
              </a:blip>
              <a:stretch>
                <a:fillRect/>
              </a:stretch>
            </p:blipFill>
            <p:spPr>
              <a:xfrm>
                <a:off x="2028887" y="26358"/>
                <a:ext cx="387671" cy="355851"/>
              </a:xfrm>
              <a:prstGeom prst="rect">
                <a:avLst/>
              </a:prstGeom>
              <a:ln w="12700" cap="flat">
                <a:noFill/>
                <a:miter lim="400000"/>
              </a:ln>
              <a:effectLst/>
            </p:spPr>
          </p:pic>
          <p:sp>
            <p:nvSpPr>
              <p:cNvPr id="229"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0" name="Image" descr="Image"/>
              <p:cNvPicPr>
                <a:picLocks noChangeAspect="1"/>
              </p:cNvPicPr>
              <p:nvPr/>
            </p:nvPicPr>
            <p:blipFill>
              <a:blip r:embed="rId8">
                <a:extLst/>
              </a:blip>
              <a:stretch>
                <a:fillRect/>
              </a:stretch>
            </p:blipFill>
            <p:spPr>
              <a:xfrm>
                <a:off x="1381368" y="439578"/>
                <a:ext cx="424984" cy="426347"/>
              </a:xfrm>
              <a:prstGeom prst="rect">
                <a:avLst/>
              </a:prstGeom>
              <a:ln w="12700" cap="flat">
                <a:noFill/>
                <a:miter lim="400000"/>
              </a:ln>
              <a:effectLst/>
            </p:spPr>
          </p:pic>
          <p:pic>
            <p:nvPicPr>
              <p:cNvPr id="231" name="Image" descr="Image"/>
              <p:cNvPicPr>
                <a:picLocks noChangeAspect="1"/>
              </p:cNvPicPr>
              <p:nvPr/>
            </p:nvPicPr>
            <p:blipFill>
              <a:blip r:embed="rId5">
                <a:extLst/>
              </a:blip>
              <a:stretch>
                <a:fillRect/>
              </a:stretch>
            </p:blipFill>
            <p:spPr>
              <a:xfrm>
                <a:off x="1403322" y="85984"/>
                <a:ext cx="381076" cy="349799"/>
              </a:xfrm>
              <a:prstGeom prst="rect">
                <a:avLst/>
              </a:prstGeom>
              <a:ln w="12700" cap="flat">
                <a:noFill/>
                <a:miter lim="400000"/>
              </a:ln>
              <a:effectLst/>
            </p:spPr>
          </p:pic>
          <p:sp>
            <p:nvSpPr>
              <p:cNvPr id="232"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35" name="Group"/>
              <p:cNvGrpSpPr/>
              <p:nvPr/>
            </p:nvGrpSpPr>
            <p:grpSpPr>
              <a:xfrm>
                <a:off x="696690" y="58736"/>
                <a:ext cx="477737" cy="745229"/>
                <a:chOff x="-1" y="-1"/>
                <a:chExt cx="477735" cy="745227"/>
              </a:xfrm>
            </p:grpSpPr>
            <p:pic>
              <p:nvPicPr>
                <p:cNvPr id="233" name="Image" descr="Image"/>
                <p:cNvPicPr>
                  <a:picLocks noChangeAspect="1"/>
                </p:cNvPicPr>
                <p:nvPr/>
              </p:nvPicPr>
              <p:blipFill>
                <a:blip r:embed="rId9">
                  <a:extLst/>
                </a:blip>
                <a:stretch>
                  <a:fillRect/>
                </a:stretch>
              </p:blipFill>
              <p:spPr>
                <a:xfrm>
                  <a:off x="-2" y="330622"/>
                  <a:ext cx="457278" cy="414605"/>
                </a:xfrm>
                <a:prstGeom prst="rect">
                  <a:avLst/>
                </a:prstGeom>
                <a:ln w="12700" cap="flat">
                  <a:noFill/>
                  <a:miter lim="400000"/>
                </a:ln>
                <a:effectLst/>
              </p:spPr>
            </p:pic>
            <p:pic>
              <p:nvPicPr>
                <p:cNvPr id="234" name="Image" descr="Image"/>
                <p:cNvPicPr>
                  <a:picLocks noChangeAspect="1"/>
                </p:cNvPicPr>
                <p:nvPr/>
              </p:nvPicPr>
              <p:blipFill>
                <a:blip r:embed="rId5">
                  <a:extLst/>
                </a:blip>
                <a:stretch>
                  <a:fillRect/>
                </a:stretch>
              </p:blipFill>
              <p:spPr>
                <a:xfrm>
                  <a:off x="96914" y="-2"/>
                  <a:ext cx="380821" cy="349564"/>
                </a:xfrm>
                <a:prstGeom prst="rect">
                  <a:avLst/>
                </a:prstGeom>
                <a:ln w="12700" cap="flat">
                  <a:noFill/>
                  <a:miter lim="400000"/>
                </a:ln>
                <a:effectLst/>
              </p:spPr>
            </p:pic>
          </p:grpSp>
        </p:grpSp>
        <p:grpSp>
          <p:nvGrpSpPr>
            <p:cNvPr id="253" name="Group"/>
            <p:cNvGrpSpPr/>
            <p:nvPr/>
          </p:nvGrpSpPr>
          <p:grpSpPr>
            <a:xfrm>
              <a:off x="0" y="5840283"/>
              <a:ext cx="3187714" cy="918071"/>
              <a:chOff x="0" y="0"/>
              <a:chExt cx="3187713" cy="918070"/>
            </a:xfrm>
          </p:grpSpPr>
          <p:sp>
            <p:nvSpPr>
              <p:cNvPr id="237"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38" name="Image" descr="Image"/>
              <p:cNvPicPr>
                <a:picLocks noChangeAspect="1"/>
              </p:cNvPicPr>
              <p:nvPr/>
            </p:nvPicPr>
            <p:blipFill>
              <a:blip r:embed="rId4">
                <a:extLst/>
              </a:blip>
              <a:stretch>
                <a:fillRect/>
              </a:stretch>
            </p:blipFill>
            <p:spPr>
              <a:xfrm>
                <a:off x="2692563" y="343642"/>
                <a:ext cx="423600" cy="443240"/>
              </a:xfrm>
              <a:prstGeom prst="rect">
                <a:avLst/>
              </a:prstGeom>
              <a:ln w="12700" cap="flat">
                <a:noFill/>
                <a:miter lim="400000"/>
              </a:ln>
              <a:effectLst/>
            </p:spPr>
          </p:pic>
          <p:pic>
            <p:nvPicPr>
              <p:cNvPr id="239" name="Image" descr="Image"/>
              <p:cNvPicPr>
                <a:picLocks noChangeAspect="1"/>
              </p:cNvPicPr>
              <p:nvPr/>
            </p:nvPicPr>
            <p:blipFill>
              <a:blip r:embed="rId5">
                <a:extLst/>
              </a:blip>
              <a:stretch>
                <a:fillRect/>
              </a:stretch>
            </p:blipFill>
            <p:spPr>
              <a:xfrm>
                <a:off x="2714157" y="25169"/>
                <a:ext cx="372678" cy="342087"/>
              </a:xfrm>
              <a:prstGeom prst="rect">
                <a:avLst/>
              </a:prstGeom>
              <a:ln w="12700" cap="flat">
                <a:noFill/>
                <a:miter lim="400000"/>
              </a:ln>
              <a:effectLst/>
            </p:spPr>
          </p:pic>
          <p:sp>
            <p:nvSpPr>
              <p:cNvPr id="240"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1" name="Image" descr="Image"/>
              <p:cNvPicPr>
                <a:picLocks noChangeAspect="1"/>
              </p:cNvPicPr>
              <p:nvPr/>
            </p:nvPicPr>
            <p:blipFill>
              <a:blip r:embed="rId6">
                <a:extLst/>
              </a:blip>
              <a:stretch>
                <a:fillRect/>
              </a:stretch>
            </p:blipFill>
            <p:spPr>
              <a:xfrm>
                <a:off x="84994" y="441733"/>
                <a:ext cx="393128" cy="424597"/>
              </a:xfrm>
              <a:prstGeom prst="rect">
                <a:avLst/>
              </a:prstGeom>
              <a:ln w="12700" cap="flat">
                <a:noFill/>
                <a:miter lim="400000"/>
              </a:ln>
              <a:effectLst/>
            </p:spPr>
          </p:pic>
          <p:pic>
            <p:nvPicPr>
              <p:cNvPr id="242" name="Image" descr="Image"/>
              <p:cNvPicPr>
                <a:picLocks noChangeAspect="1"/>
              </p:cNvPicPr>
              <p:nvPr/>
            </p:nvPicPr>
            <p:blipFill>
              <a:blip r:embed="rId5">
                <a:extLst/>
              </a:blip>
              <a:stretch>
                <a:fillRect/>
              </a:stretch>
            </p:blipFill>
            <p:spPr>
              <a:xfrm>
                <a:off x="116850" y="104827"/>
                <a:ext cx="393128" cy="360862"/>
              </a:xfrm>
              <a:prstGeom prst="rect">
                <a:avLst/>
              </a:prstGeom>
              <a:ln w="12700" cap="flat">
                <a:noFill/>
                <a:miter lim="400000"/>
              </a:ln>
              <a:effectLst/>
            </p:spPr>
          </p:pic>
          <p:sp>
            <p:nvSpPr>
              <p:cNvPr id="243"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4" name="Image" descr="Image"/>
              <p:cNvPicPr>
                <a:picLocks noChangeAspect="1"/>
              </p:cNvPicPr>
              <p:nvPr/>
            </p:nvPicPr>
            <p:blipFill>
              <a:blip r:embed="rId7">
                <a:extLst/>
              </a:blip>
              <a:stretch>
                <a:fillRect/>
              </a:stretch>
            </p:blipFill>
            <p:spPr>
              <a:xfrm>
                <a:off x="2028887" y="362777"/>
                <a:ext cx="387671" cy="433727"/>
              </a:xfrm>
              <a:prstGeom prst="rect">
                <a:avLst/>
              </a:prstGeom>
              <a:ln w="12700" cap="flat">
                <a:noFill/>
                <a:miter lim="400000"/>
              </a:ln>
              <a:effectLst/>
            </p:spPr>
          </p:pic>
          <p:pic>
            <p:nvPicPr>
              <p:cNvPr id="245" name="Image" descr="Image"/>
              <p:cNvPicPr>
                <a:picLocks noChangeAspect="1"/>
              </p:cNvPicPr>
              <p:nvPr/>
            </p:nvPicPr>
            <p:blipFill>
              <a:blip r:embed="rId5">
                <a:extLst/>
              </a:blip>
              <a:stretch>
                <a:fillRect/>
              </a:stretch>
            </p:blipFill>
            <p:spPr>
              <a:xfrm>
                <a:off x="2028887" y="26359"/>
                <a:ext cx="387671" cy="355851"/>
              </a:xfrm>
              <a:prstGeom prst="rect">
                <a:avLst/>
              </a:prstGeom>
              <a:ln w="12700" cap="flat">
                <a:noFill/>
                <a:miter lim="400000"/>
              </a:ln>
              <a:effectLst/>
            </p:spPr>
          </p:pic>
          <p:sp>
            <p:nvSpPr>
              <p:cNvPr id="246"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47" name="Image" descr="Image"/>
              <p:cNvPicPr>
                <a:picLocks noChangeAspect="1"/>
              </p:cNvPicPr>
              <p:nvPr/>
            </p:nvPicPr>
            <p:blipFill>
              <a:blip r:embed="rId8">
                <a:extLst/>
              </a:blip>
              <a:stretch>
                <a:fillRect/>
              </a:stretch>
            </p:blipFill>
            <p:spPr>
              <a:xfrm>
                <a:off x="1381368" y="439578"/>
                <a:ext cx="424984" cy="426348"/>
              </a:xfrm>
              <a:prstGeom prst="rect">
                <a:avLst/>
              </a:prstGeom>
              <a:ln w="12700" cap="flat">
                <a:noFill/>
                <a:miter lim="400000"/>
              </a:ln>
              <a:effectLst/>
            </p:spPr>
          </p:pic>
          <p:pic>
            <p:nvPicPr>
              <p:cNvPr id="248" name="Image" descr="Image"/>
              <p:cNvPicPr>
                <a:picLocks noChangeAspect="1"/>
              </p:cNvPicPr>
              <p:nvPr/>
            </p:nvPicPr>
            <p:blipFill>
              <a:blip r:embed="rId5">
                <a:extLst/>
              </a:blip>
              <a:stretch>
                <a:fillRect/>
              </a:stretch>
            </p:blipFill>
            <p:spPr>
              <a:xfrm>
                <a:off x="1403322" y="85985"/>
                <a:ext cx="381076" cy="349798"/>
              </a:xfrm>
              <a:prstGeom prst="rect">
                <a:avLst/>
              </a:prstGeom>
              <a:ln w="12700" cap="flat">
                <a:noFill/>
                <a:miter lim="400000"/>
              </a:ln>
              <a:effectLst/>
            </p:spPr>
          </p:pic>
          <p:sp>
            <p:nvSpPr>
              <p:cNvPr id="249"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52" name="Group"/>
              <p:cNvGrpSpPr/>
              <p:nvPr/>
            </p:nvGrpSpPr>
            <p:grpSpPr>
              <a:xfrm>
                <a:off x="696690" y="58737"/>
                <a:ext cx="477737" cy="745229"/>
                <a:chOff x="-1" y="-1"/>
                <a:chExt cx="477735" cy="745227"/>
              </a:xfrm>
            </p:grpSpPr>
            <p:pic>
              <p:nvPicPr>
                <p:cNvPr id="250" name="Image" descr="Image"/>
                <p:cNvPicPr>
                  <a:picLocks noChangeAspect="1"/>
                </p:cNvPicPr>
                <p:nvPr/>
              </p:nvPicPr>
              <p:blipFill>
                <a:blip r:embed="rId9">
                  <a:extLst/>
                </a:blip>
                <a:stretch>
                  <a:fillRect/>
                </a:stretch>
              </p:blipFill>
              <p:spPr>
                <a:xfrm>
                  <a:off x="-2" y="330622"/>
                  <a:ext cx="457278" cy="414605"/>
                </a:xfrm>
                <a:prstGeom prst="rect">
                  <a:avLst/>
                </a:prstGeom>
                <a:ln w="12700" cap="flat">
                  <a:noFill/>
                  <a:miter lim="400000"/>
                </a:ln>
                <a:effectLst/>
              </p:spPr>
            </p:pic>
            <p:pic>
              <p:nvPicPr>
                <p:cNvPr id="251" name="Image" descr="Image"/>
                <p:cNvPicPr>
                  <a:picLocks noChangeAspect="1"/>
                </p:cNvPicPr>
                <p:nvPr/>
              </p:nvPicPr>
              <p:blipFill>
                <a:blip r:embed="rId5">
                  <a:extLst/>
                </a:blip>
                <a:stretch>
                  <a:fillRect/>
                </a:stretch>
              </p:blipFill>
              <p:spPr>
                <a:xfrm>
                  <a:off x="96914" y="-2"/>
                  <a:ext cx="380821" cy="349564"/>
                </a:xfrm>
                <a:prstGeom prst="rect">
                  <a:avLst/>
                </a:prstGeom>
                <a:ln w="12700" cap="flat">
                  <a:noFill/>
                  <a:miter lim="400000"/>
                </a:ln>
                <a:effectLst/>
              </p:spPr>
            </p:pic>
          </p:grpSp>
        </p:grpSp>
        <p:grpSp>
          <p:nvGrpSpPr>
            <p:cNvPr id="270" name="Group"/>
            <p:cNvGrpSpPr/>
            <p:nvPr/>
          </p:nvGrpSpPr>
          <p:grpSpPr>
            <a:xfrm>
              <a:off x="0" y="4865302"/>
              <a:ext cx="3187714" cy="918071"/>
              <a:chOff x="0" y="0"/>
              <a:chExt cx="3187713" cy="918070"/>
            </a:xfrm>
          </p:grpSpPr>
          <p:sp>
            <p:nvSpPr>
              <p:cNvPr id="254"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5" name="Image" descr="Image"/>
              <p:cNvPicPr>
                <a:picLocks noChangeAspect="1"/>
              </p:cNvPicPr>
              <p:nvPr/>
            </p:nvPicPr>
            <p:blipFill>
              <a:blip r:embed="rId4">
                <a:extLst/>
              </a:blip>
              <a:stretch>
                <a:fillRect/>
              </a:stretch>
            </p:blipFill>
            <p:spPr>
              <a:xfrm>
                <a:off x="2692563" y="343642"/>
                <a:ext cx="423600" cy="443239"/>
              </a:xfrm>
              <a:prstGeom prst="rect">
                <a:avLst/>
              </a:prstGeom>
              <a:ln w="12700" cap="flat">
                <a:noFill/>
                <a:miter lim="400000"/>
              </a:ln>
              <a:effectLst/>
            </p:spPr>
          </p:pic>
          <p:pic>
            <p:nvPicPr>
              <p:cNvPr id="256" name="Image" descr="Image"/>
              <p:cNvPicPr>
                <a:picLocks noChangeAspect="1"/>
              </p:cNvPicPr>
              <p:nvPr/>
            </p:nvPicPr>
            <p:blipFill>
              <a:blip r:embed="rId5">
                <a:extLst/>
              </a:blip>
              <a:stretch>
                <a:fillRect/>
              </a:stretch>
            </p:blipFill>
            <p:spPr>
              <a:xfrm>
                <a:off x="2714157" y="25169"/>
                <a:ext cx="372678" cy="342087"/>
              </a:xfrm>
              <a:prstGeom prst="rect">
                <a:avLst/>
              </a:prstGeom>
              <a:ln w="12700" cap="flat">
                <a:noFill/>
                <a:miter lim="400000"/>
              </a:ln>
              <a:effectLst/>
            </p:spPr>
          </p:pic>
          <p:sp>
            <p:nvSpPr>
              <p:cNvPr id="257"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58" name="Image" descr="Image"/>
              <p:cNvPicPr>
                <a:picLocks noChangeAspect="1"/>
              </p:cNvPicPr>
              <p:nvPr/>
            </p:nvPicPr>
            <p:blipFill>
              <a:blip r:embed="rId6">
                <a:extLst/>
              </a:blip>
              <a:stretch>
                <a:fillRect/>
              </a:stretch>
            </p:blipFill>
            <p:spPr>
              <a:xfrm>
                <a:off x="84994" y="441733"/>
                <a:ext cx="393128" cy="424597"/>
              </a:xfrm>
              <a:prstGeom prst="rect">
                <a:avLst/>
              </a:prstGeom>
              <a:ln w="12700" cap="flat">
                <a:noFill/>
                <a:miter lim="400000"/>
              </a:ln>
              <a:effectLst/>
            </p:spPr>
          </p:pic>
          <p:pic>
            <p:nvPicPr>
              <p:cNvPr id="259" name="Image" descr="Image"/>
              <p:cNvPicPr>
                <a:picLocks noChangeAspect="1"/>
              </p:cNvPicPr>
              <p:nvPr/>
            </p:nvPicPr>
            <p:blipFill>
              <a:blip r:embed="rId5">
                <a:extLst/>
              </a:blip>
              <a:stretch>
                <a:fillRect/>
              </a:stretch>
            </p:blipFill>
            <p:spPr>
              <a:xfrm>
                <a:off x="116850" y="104827"/>
                <a:ext cx="393128" cy="360862"/>
              </a:xfrm>
              <a:prstGeom prst="rect">
                <a:avLst/>
              </a:prstGeom>
              <a:ln w="12700" cap="flat">
                <a:noFill/>
                <a:miter lim="400000"/>
              </a:ln>
              <a:effectLst/>
            </p:spPr>
          </p:pic>
          <p:sp>
            <p:nvSpPr>
              <p:cNvPr id="260"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1" name="Image" descr="Image"/>
              <p:cNvPicPr>
                <a:picLocks noChangeAspect="1"/>
              </p:cNvPicPr>
              <p:nvPr/>
            </p:nvPicPr>
            <p:blipFill>
              <a:blip r:embed="rId7">
                <a:extLst/>
              </a:blip>
              <a:stretch>
                <a:fillRect/>
              </a:stretch>
            </p:blipFill>
            <p:spPr>
              <a:xfrm>
                <a:off x="2028887" y="362777"/>
                <a:ext cx="387671" cy="433727"/>
              </a:xfrm>
              <a:prstGeom prst="rect">
                <a:avLst/>
              </a:prstGeom>
              <a:ln w="12700" cap="flat">
                <a:noFill/>
                <a:miter lim="400000"/>
              </a:ln>
              <a:effectLst/>
            </p:spPr>
          </p:pic>
          <p:pic>
            <p:nvPicPr>
              <p:cNvPr id="262" name="Image" descr="Image"/>
              <p:cNvPicPr>
                <a:picLocks noChangeAspect="1"/>
              </p:cNvPicPr>
              <p:nvPr/>
            </p:nvPicPr>
            <p:blipFill>
              <a:blip r:embed="rId5">
                <a:extLst/>
              </a:blip>
              <a:stretch>
                <a:fillRect/>
              </a:stretch>
            </p:blipFill>
            <p:spPr>
              <a:xfrm>
                <a:off x="2028887" y="26358"/>
                <a:ext cx="387671" cy="355851"/>
              </a:xfrm>
              <a:prstGeom prst="rect">
                <a:avLst/>
              </a:prstGeom>
              <a:ln w="12700" cap="flat">
                <a:noFill/>
                <a:miter lim="400000"/>
              </a:ln>
              <a:effectLst/>
            </p:spPr>
          </p:pic>
          <p:sp>
            <p:nvSpPr>
              <p:cNvPr id="263"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64" name="Image" descr="Image"/>
              <p:cNvPicPr>
                <a:picLocks noChangeAspect="1"/>
              </p:cNvPicPr>
              <p:nvPr/>
            </p:nvPicPr>
            <p:blipFill>
              <a:blip r:embed="rId8">
                <a:extLst/>
              </a:blip>
              <a:stretch>
                <a:fillRect/>
              </a:stretch>
            </p:blipFill>
            <p:spPr>
              <a:xfrm>
                <a:off x="1381368" y="439578"/>
                <a:ext cx="424984" cy="426348"/>
              </a:xfrm>
              <a:prstGeom prst="rect">
                <a:avLst/>
              </a:prstGeom>
              <a:ln w="12700" cap="flat">
                <a:noFill/>
                <a:miter lim="400000"/>
              </a:ln>
              <a:effectLst/>
            </p:spPr>
          </p:pic>
          <p:pic>
            <p:nvPicPr>
              <p:cNvPr id="265" name="Image" descr="Image"/>
              <p:cNvPicPr>
                <a:picLocks noChangeAspect="1"/>
              </p:cNvPicPr>
              <p:nvPr/>
            </p:nvPicPr>
            <p:blipFill>
              <a:blip r:embed="rId5">
                <a:extLst/>
              </a:blip>
              <a:stretch>
                <a:fillRect/>
              </a:stretch>
            </p:blipFill>
            <p:spPr>
              <a:xfrm>
                <a:off x="1403322" y="85985"/>
                <a:ext cx="381076" cy="349798"/>
              </a:xfrm>
              <a:prstGeom prst="rect">
                <a:avLst/>
              </a:prstGeom>
              <a:ln w="12700" cap="flat">
                <a:noFill/>
                <a:miter lim="400000"/>
              </a:ln>
              <a:effectLst/>
            </p:spPr>
          </p:pic>
          <p:sp>
            <p:nvSpPr>
              <p:cNvPr id="266"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69" name="Group"/>
              <p:cNvGrpSpPr/>
              <p:nvPr/>
            </p:nvGrpSpPr>
            <p:grpSpPr>
              <a:xfrm>
                <a:off x="696690" y="58737"/>
                <a:ext cx="477737" cy="745229"/>
                <a:chOff x="-1" y="-1"/>
                <a:chExt cx="477735" cy="745227"/>
              </a:xfrm>
            </p:grpSpPr>
            <p:pic>
              <p:nvPicPr>
                <p:cNvPr id="267" name="Image" descr="Image"/>
                <p:cNvPicPr>
                  <a:picLocks noChangeAspect="1"/>
                </p:cNvPicPr>
                <p:nvPr/>
              </p:nvPicPr>
              <p:blipFill>
                <a:blip r:embed="rId9">
                  <a:extLst/>
                </a:blip>
                <a:stretch>
                  <a:fillRect/>
                </a:stretch>
              </p:blipFill>
              <p:spPr>
                <a:xfrm>
                  <a:off x="-2" y="330622"/>
                  <a:ext cx="457278" cy="414605"/>
                </a:xfrm>
                <a:prstGeom prst="rect">
                  <a:avLst/>
                </a:prstGeom>
                <a:ln w="12700" cap="flat">
                  <a:noFill/>
                  <a:miter lim="400000"/>
                </a:ln>
                <a:effectLst/>
              </p:spPr>
            </p:pic>
            <p:pic>
              <p:nvPicPr>
                <p:cNvPr id="268" name="Image" descr="Image"/>
                <p:cNvPicPr>
                  <a:picLocks noChangeAspect="1"/>
                </p:cNvPicPr>
                <p:nvPr/>
              </p:nvPicPr>
              <p:blipFill>
                <a:blip r:embed="rId5">
                  <a:extLst/>
                </a:blip>
                <a:stretch>
                  <a:fillRect/>
                </a:stretch>
              </p:blipFill>
              <p:spPr>
                <a:xfrm>
                  <a:off x="96914" y="-2"/>
                  <a:ext cx="380821" cy="349564"/>
                </a:xfrm>
                <a:prstGeom prst="rect">
                  <a:avLst/>
                </a:prstGeom>
                <a:ln w="12700" cap="flat">
                  <a:noFill/>
                  <a:miter lim="400000"/>
                </a:ln>
                <a:effectLst/>
              </p:spPr>
            </p:pic>
          </p:grpSp>
        </p:grpSp>
        <p:grpSp>
          <p:nvGrpSpPr>
            <p:cNvPr id="287" name="Group"/>
            <p:cNvGrpSpPr/>
            <p:nvPr/>
          </p:nvGrpSpPr>
          <p:grpSpPr>
            <a:xfrm>
              <a:off x="1948" y="3895168"/>
              <a:ext cx="3183816" cy="916949"/>
              <a:chOff x="0" y="0"/>
              <a:chExt cx="3183814" cy="916948"/>
            </a:xfrm>
          </p:grpSpPr>
          <p:sp>
            <p:nvSpPr>
              <p:cNvPr id="271"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2" name="Image" descr="Image"/>
              <p:cNvPicPr>
                <a:picLocks noChangeAspect="1"/>
              </p:cNvPicPr>
              <p:nvPr/>
            </p:nvPicPr>
            <p:blipFill>
              <a:blip r:embed="rId4">
                <a:extLst/>
              </a:blip>
              <a:stretch>
                <a:fillRect/>
              </a:stretch>
            </p:blipFill>
            <p:spPr>
              <a:xfrm>
                <a:off x="2689269" y="343223"/>
                <a:ext cx="423082" cy="442697"/>
              </a:xfrm>
              <a:prstGeom prst="rect">
                <a:avLst/>
              </a:prstGeom>
              <a:ln w="12700" cap="flat">
                <a:noFill/>
                <a:miter lim="400000"/>
              </a:ln>
              <a:effectLst/>
            </p:spPr>
          </p:pic>
          <p:pic>
            <p:nvPicPr>
              <p:cNvPr id="273" name="Image" descr="Image"/>
              <p:cNvPicPr>
                <a:picLocks noChangeAspect="1"/>
              </p:cNvPicPr>
              <p:nvPr/>
            </p:nvPicPr>
            <p:blipFill>
              <a:blip r:embed="rId5">
                <a:extLst/>
              </a:blip>
              <a:stretch>
                <a:fillRect/>
              </a:stretch>
            </p:blipFill>
            <p:spPr>
              <a:xfrm>
                <a:off x="2710837" y="25138"/>
                <a:ext cx="372222" cy="341671"/>
              </a:xfrm>
              <a:prstGeom prst="rect">
                <a:avLst/>
              </a:prstGeom>
              <a:ln w="12700" cap="flat">
                <a:noFill/>
                <a:miter lim="400000"/>
              </a:ln>
              <a:effectLst/>
            </p:spPr>
          </p:pic>
          <p:sp>
            <p:nvSpPr>
              <p:cNvPr id="274"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5" name="Image" descr="Image"/>
              <p:cNvPicPr>
                <a:picLocks noChangeAspect="1"/>
              </p:cNvPicPr>
              <p:nvPr/>
            </p:nvPicPr>
            <p:blipFill>
              <a:blip r:embed="rId6">
                <a:extLst/>
              </a:blip>
              <a:stretch>
                <a:fillRect/>
              </a:stretch>
            </p:blipFill>
            <p:spPr>
              <a:xfrm>
                <a:off x="84890" y="441193"/>
                <a:ext cx="392648" cy="424079"/>
              </a:xfrm>
              <a:prstGeom prst="rect">
                <a:avLst/>
              </a:prstGeom>
              <a:ln w="12700" cap="flat">
                <a:noFill/>
                <a:miter lim="400000"/>
              </a:ln>
              <a:effectLst/>
            </p:spPr>
          </p:pic>
          <p:pic>
            <p:nvPicPr>
              <p:cNvPr id="276" name="Image" descr="Image"/>
              <p:cNvPicPr>
                <a:picLocks noChangeAspect="1"/>
              </p:cNvPicPr>
              <p:nvPr/>
            </p:nvPicPr>
            <p:blipFill>
              <a:blip r:embed="rId5">
                <a:extLst/>
              </a:blip>
              <a:stretch>
                <a:fillRect/>
              </a:stretch>
            </p:blipFill>
            <p:spPr>
              <a:xfrm>
                <a:off x="116707" y="104700"/>
                <a:ext cx="392648" cy="360420"/>
              </a:xfrm>
              <a:prstGeom prst="rect">
                <a:avLst/>
              </a:prstGeom>
              <a:ln w="12700" cap="flat">
                <a:noFill/>
                <a:miter lim="400000"/>
              </a:ln>
              <a:effectLst/>
            </p:spPr>
          </p:pic>
          <p:sp>
            <p:nvSpPr>
              <p:cNvPr id="277"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78" name="Image" descr="Image"/>
              <p:cNvPicPr>
                <a:picLocks noChangeAspect="1"/>
              </p:cNvPicPr>
              <p:nvPr/>
            </p:nvPicPr>
            <p:blipFill>
              <a:blip r:embed="rId7">
                <a:extLst/>
              </a:blip>
              <a:stretch>
                <a:fillRect/>
              </a:stretch>
            </p:blipFill>
            <p:spPr>
              <a:xfrm>
                <a:off x="2026407" y="362336"/>
                <a:ext cx="387197" cy="433196"/>
              </a:xfrm>
              <a:prstGeom prst="rect">
                <a:avLst/>
              </a:prstGeom>
              <a:ln w="12700" cap="flat">
                <a:noFill/>
                <a:miter lim="400000"/>
              </a:ln>
              <a:effectLst/>
            </p:spPr>
          </p:pic>
          <p:pic>
            <p:nvPicPr>
              <p:cNvPr id="279" name="Image" descr="Image"/>
              <p:cNvPicPr>
                <a:picLocks noChangeAspect="1"/>
              </p:cNvPicPr>
              <p:nvPr/>
            </p:nvPicPr>
            <p:blipFill>
              <a:blip r:embed="rId5">
                <a:extLst/>
              </a:blip>
              <a:stretch>
                <a:fillRect/>
              </a:stretch>
            </p:blipFill>
            <p:spPr>
              <a:xfrm>
                <a:off x="2026407" y="26327"/>
                <a:ext cx="387197" cy="355417"/>
              </a:xfrm>
              <a:prstGeom prst="rect">
                <a:avLst/>
              </a:prstGeom>
              <a:ln w="12700" cap="flat">
                <a:noFill/>
                <a:miter lim="400000"/>
              </a:ln>
              <a:effectLst/>
            </p:spPr>
          </p:pic>
          <p:sp>
            <p:nvSpPr>
              <p:cNvPr id="280"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1" name="Image" descr="Image"/>
              <p:cNvPicPr>
                <a:picLocks noChangeAspect="1"/>
              </p:cNvPicPr>
              <p:nvPr/>
            </p:nvPicPr>
            <p:blipFill>
              <a:blip r:embed="rId8">
                <a:extLst/>
              </a:blip>
              <a:stretch>
                <a:fillRect/>
              </a:stretch>
            </p:blipFill>
            <p:spPr>
              <a:xfrm>
                <a:off x="1379678" y="439042"/>
                <a:ext cx="424464" cy="425826"/>
              </a:xfrm>
              <a:prstGeom prst="rect">
                <a:avLst/>
              </a:prstGeom>
              <a:ln w="12700" cap="flat">
                <a:noFill/>
                <a:miter lim="400000"/>
              </a:ln>
              <a:effectLst/>
            </p:spPr>
          </p:pic>
          <p:pic>
            <p:nvPicPr>
              <p:cNvPr id="282" name="Image" descr="Image"/>
              <p:cNvPicPr>
                <a:picLocks noChangeAspect="1"/>
              </p:cNvPicPr>
              <p:nvPr/>
            </p:nvPicPr>
            <p:blipFill>
              <a:blip r:embed="rId5">
                <a:extLst/>
              </a:blip>
              <a:stretch>
                <a:fillRect/>
              </a:stretch>
            </p:blipFill>
            <p:spPr>
              <a:xfrm>
                <a:off x="1401605" y="85881"/>
                <a:ext cx="380609" cy="349371"/>
              </a:xfrm>
              <a:prstGeom prst="rect">
                <a:avLst/>
              </a:prstGeom>
              <a:ln w="12700" cap="flat">
                <a:noFill/>
                <a:miter lim="400000"/>
              </a:ln>
              <a:effectLst/>
            </p:spPr>
          </p:pic>
          <p:sp>
            <p:nvSpPr>
              <p:cNvPr id="283"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286" name="Group"/>
              <p:cNvGrpSpPr/>
              <p:nvPr/>
            </p:nvGrpSpPr>
            <p:grpSpPr>
              <a:xfrm>
                <a:off x="695836" y="58668"/>
                <a:ext cx="477155" cy="744317"/>
                <a:chOff x="0" y="0"/>
                <a:chExt cx="477153" cy="744315"/>
              </a:xfrm>
            </p:grpSpPr>
            <p:pic>
              <p:nvPicPr>
                <p:cNvPr id="284" name="Image" descr="Image"/>
                <p:cNvPicPr>
                  <a:picLocks noChangeAspect="1"/>
                </p:cNvPicPr>
                <p:nvPr/>
              </p:nvPicPr>
              <p:blipFill>
                <a:blip r:embed="rId9">
                  <a:extLst/>
                </a:blip>
                <a:stretch>
                  <a:fillRect/>
                </a:stretch>
              </p:blipFill>
              <p:spPr>
                <a:xfrm>
                  <a:off x="-1" y="330218"/>
                  <a:ext cx="456721" cy="414098"/>
                </a:xfrm>
                <a:prstGeom prst="rect">
                  <a:avLst/>
                </a:prstGeom>
                <a:ln w="12700" cap="flat">
                  <a:noFill/>
                  <a:miter lim="400000"/>
                </a:ln>
                <a:effectLst/>
              </p:spPr>
            </p:pic>
            <p:pic>
              <p:nvPicPr>
                <p:cNvPr id="285" name="Image" descr="Image"/>
                <p:cNvPicPr>
                  <a:picLocks noChangeAspect="1"/>
                </p:cNvPicPr>
                <p:nvPr/>
              </p:nvPicPr>
              <p:blipFill>
                <a:blip r:embed="rId5">
                  <a:extLst/>
                </a:blip>
                <a:stretch>
                  <a:fillRect/>
                </a:stretch>
              </p:blipFill>
              <p:spPr>
                <a:xfrm>
                  <a:off x="96796" y="0"/>
                  <a:ext cx="380357" cy="349135"/>
                </a:xfrm>
                <a:prstGeom prst="rect">
                  <a:avLst/>
                </a:prstGeom>
                <a:ln w="12700" cap="flat">
                  <a:noFill/>
                  <a:miter lim="400000"/>
                </a:ln>
                <a:effectLst/>
              </p:spPr>
            </p:pic>
          </p:grpSp>
        </p:grpSp>
        <p:grpSp>
          <p:nvGrpSpPr>
            <p:cNvPr id="304" name="Group"/>
            <p:cNvGrpSpPr/>
            <p:nvPr/>
          </p:nvGrpSpPr>
          <p:grpSpPr>
            <a:xfrm>
              <a:off x="1946" y="2921376"/>
              <a:ext cx="3183820" cy="916951"/>
              <a:chOff x="0" y="0"/>
              <a:chExt cx="3183818" cy="916950"/>
            </a:xfrm>
          </p:grpSpPr>
          <p:sp>
            <p:nvSpPr>
              <p:cNvPr id="288"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89" name="Image" descr="Image"/>
              <p:cNvPicPr>
                <a:picLocks noChangeAspect="1"/>
              </p:cNvPicPr>
              <p:nvPr/>
            </p:nvPicPr>
            <p:blipFill>
              <a:blip r:embed="rId4">
                <a:extLst/>
              </a:blip>
              <a:stretch>
                <a:fillRect/>
              </a:stretch>
            </p:blipFill>
            <p:spPr>
              <a:xfrm>
                <a:off x="2689274" y="343224"/>
                <a:ext cx="423081" cy="442700"/>
              </a:xfrm>
              <a:prstGeom prst="rect">
                <a:avLst/>
              </a:prstGeom>
              <a:ln w="12700" cap="flat">
                <a:noFill/>
                <a:miter lim="400000"/>
              </a:ln>
              <a:effectLst/>
            </p:spPr>
          </p:pic>
          <p:pic>
            <p:nvPicPr>
              <p:cNvPr id="290" name="Image" descr="Image"/>
              <p:cNvPicPr>
                <a:picLocks noChangeAspect="1"/>
              </p:cNvPicPr>
              <p:nvPr/>
            </p:nvPicPr>
            <p:blipFill>
              <a:blip r:embed="rId5">
                <a:extLst/>
              </a:blip>
              <a:stretch>
                <a:fillRect/>
              </a:stretch>
            </p:blipFill>
            <p:spPr>
              <a:xfrm>
                <a:off x="2710842" y="25138"/>
                <a:ext cx="372221" cy="341671"/>
              </a:xfrm>
              <a:prstGeom prst="rect">
                <a:avLst/>
              </a:prstGeom>
              <a:ln w="12700" cap="flat">
                <a:noFill/>
                <a:miter lim="400000"/>
              </a:ln>
              <a:effectLst/>
            </p:spPr>
          </p:pic>
          <p:sp>
            <p:nvSpPr>
              <p:cNvPr id="291"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2" name="Image" descr="Image"/>
              <p:cNvPicPr>
                <a:picLocks noChangeAspect="1"/>
              </p:cNvPicPr>
              <p:nvPr/>
            </p:nvPicPr>
            <p:blipFill>
              <a:blip r:embed="rId6">
                <a:extLst/>
              </a:blip>
              <a:stretch>
                <a:fillRect/>
              </a:stretch>
            </p:blipFill>
            <p:spPr>
              <a:xfrm>
                <a:off x="84891" y="441194"/>
                <a:ext cx="392647" cy="424081"/>
              </a:xfrm>
              <a:prstGeom prst="rect">
                <a:avLst/>
              </a:prstGeom>
              <a:ln w="12700" cap="flat">
                <a:noFill/>
                <a:miter lim="400000"/>
              </a:ln>
              <a:effectLst/>
            </p:spPr>
          </p:pic>
          <p:pic>
            <p:nvPicPr>
              <p:cNvPr id="293" name="Image" descr="Image"/>
              <p:cNvPicPr>
                <a:picLocks noChangeAspect="1"/>
              </p:cNvPicPr>
              <p:nvPr/>
            </p:nvPicPr>
            <p:blipFill>
              <a:blip r:embed="rId5">
                <a:extLst/>
              </a:blip>
              <a:stretch>
                <a:fillRect/>
              </a:stretch>
            </p:blipFill>
            <p:spPr>
              <a:xfrm>
                <a:off x="116708" y="104699"/>
                <a:ext cx="392647" cy="360423"/>
              </a:xfrm>
              <a:prstGeom prst="rect">
                <a:avLst/>
              </a:prstGeom>
              <a:ln w="12700" cap="flat">
                <a:noFill/>
                <a:miter lim="400000"/>
              </a:ln>
              <a:effectLst/>
            </p:spPr>
          </p:pic>
          <p:sp>
            <p:nvSpPr>
              <p:cNvPr id="294"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5" name="Image" descr="Image"/>
              <p:cNvPicPr>
                <a:picLocks noChangeAspect="1"/>
              </p:cNvPicPr>
              <p:nvPr/>
            </p:nvPicPr>
            <p:blipFill>
              <a:blip r:embed="rId7">
                <a:extLst/>
              </a:blip>
              <a:stretch>
                <a:fillRect/>
              </a:stretch>
            </p:blipFill>
            <p:spPr>
              <a:xfrm>
                <a:off x="2026409" y="362336"/>
                <a:ext cx="387197" cy="433200"/>
              </a:xfrm>
              <a:prstGeom prst="rect">
                <a:avLst/>
              </a:prstGeom>
              <a:ln w="12700" cap="flat">
                <a:noFill/>
                <a:miter lim="400000"/>
              </a:ln>
              <a:effectLst/>
            </p:spPr>
          </p:pic>
          <p:pic>
            <p:nvPicPr>
              <p:cNvPr id="296" name="Image" descr="Image"/>
              <p:cNvPicPr>
                <a:picLocks noChangeAspect="1"/>
              </p:cNvPicPr>
              <p:nvPr/>
            </p:nvPicPr>
            <p:blipFill>
              <a:blip r:embed="rId5">
                <a:extLst/>
              </a:blip>
              <a:stretch>
                <a:fillRect/>
              </a:stretch>
            </p:blipFill>
            <p:spPr>
              <a:xfrm>
                <a:off x="2026409" y="26327"/>
                <a:ext cx="387197" cy="355417"/>
              </a:xfrm>
              <a:prstGeom prst="rect">
                <a:avLst/>
              </a:prstGeom>
              <a:ln w="12700" cap="flat">
                <a:noFill/>
                <a:miter lim="400000"/>
              </a:ln>
              <a:effectLst/>
            </p:spPr>
          </p:pic>
          <p:sp>
            <p:nvSpPr>
              <p:cNvPr id="297"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298"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299" name="Image" descr="Image"/>
              <p:cNvPicPr>
                <a:picLocks noChangeAspect="1"/>
              </p:cNvPicPr>
              <p:nvPr/>
            </p:nvPicPr>
            <p:blipFill>
              <a:blip r:embed="rId5">
                <a:extLst/>
              </a:blip>
              <a:stretch>
                <a:fillRect/>
              </a:stretch>
            </p:blipFill>
            <p:spPr>
              <a:xfrm>
                <a:off x="1401607" y="85880"/>
                <a:ext cx="380610" cy="349374"/>
              </a:xfrm>
              <a:prstGeom prst="rect">
                <a:avLst/>
              </a:prstGeom>
              <a:ln w="12700" cap="flat">
                <a:noFill/>
                <a:miter lim="400000"/>
              </a:ln>
              <a:effectLst/>
            </p:spPr>
          </p:pic>
          <p:sp>
            <p:nvSpPr>
              <p:cNvPr id="300"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03" name="Group"/>
              <p:cNvGrpSpPr/>
              <p:nvPr/>
            </p:nvGrpSpPr>
            <p:grpSpPr>
              <a:xfrm>
                <a:off x="695839" y="58667"/>
                <a:ext cx="477154" cy="744319"/>
                <a:chOff x="0" y="0"/>
                <a:chExt cx="477152" cy="744318"/>
              </a:xfrm>
            </p:grpSpPr>
            <p:pic>
              <p:nvPicPr>
                <p:cNvPr id="301" name="Image" descr="Image"/>
                <p:cNvPicPr>
                  <a:picLocks noChangeAspect="1"/>
                </p:cNvPicPr>
                <p:nvPr/>
              </p:nvPicPr>
              <p:blipFill>
                <a:blip r:embed="rId9">
                  <a:extLst/>
                </a:blip>
                <a:stretch>
                  <a:fillRect/>
                </a:stretch>
              </p:blipFill>
              <p:spPr>
                <a:xfrm>
                  <a:off x="-1" y="330220"/>
                  <a:ext cx="456720" cy="414099"/>
                </a:xfrm>
                <a:prstGeom prst="rect">
                  <a:avLst/>
                </a:prstGeom>
                <a:ln w="12700" cap="flat">
                  <a:noFill/>
                  <a:miter lim="400000"/>
                </a:ln>
                <a:effectLst/>
              </p:spPr>
            </p:pic>
            <p:pic>
              <p:nvPicPr>
                <p:cNvPr id="302" name="Image" descr="Image"/>
                <p:cNvPicPr>
                  <a:picLocks noChangeAspect="1"/>
                </p:cNvPicPr>
                <p:nvPr/>
              </p:nvPicPr>
              <p:blipFill>
                <a:blip r:embed="rId5">
                  <a:extLst/>
                </a:blip>
                <a:stretch>
                  <a:fillRect/>
                </a:stretch>
              </p:blipFill>
              <p:spPr>
                <a:xfrm>
                  <a:off x="96796" y="-1"/>
                  <a:ext cx="380357" cy="349138"/>
                </a:xfrm>
                <a:prstGeom prst="rect">
                  <a:avLst/>
                </a:prstGeom>
                <a:ln w="12700" cap="flat">
                  <a:noFill/>
                  <a:miter lim="400000"/>
                </a:ln>
                <a:effectLst/>
              </p:spPr>
            </p:pic>
          </p:grpSp>
        </p:grpSp>
        <p:grpSp>
          <p:nvGrpSpPr>
            <p:cNvPr id="321" name="Group"/>
            <p:cNvGrpSpPr/>
            <p:nvPr/>
          </p:nvGrpSpPr>
          <p:grpSpPr>
            <a:xfrm>
              <a:off x="1946" y="1947584"/>
              <a:ext cx="3183820" cy="916951"/>
              <a:chOff x="0" y="0"/>
              <a:chExt cx="3183818" cy="916950"/>
            </a:xfrm>
          </p:grpSpPr>
          <p:sp>
            <p:nvSpPr>
              <p:cNvPr id="305"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6" name="Image" descr="Image"/>
              <p:cNvPicPr>
                <a:picLocks noChangeAspect="1"/>
              </p:cNvPicPr>
              <p:nvPr/>
            </p:nvPicPr>
            <p:blipFill>
              <a:blip r:embed="rId4">
                <a:extLst/>
              </a:blip>
              <a:stretch>
                <a:fillRect/>
              </a:stretch>
            </p:blipFill>
            <p:spPr>
              <a:xfrm>
                <a:off x="2689274" y="343224"/>
                <a:ext cx="423081" cy="442700"/>
              </a:xfrm>
              <a:prstGeom prst="rect">
                <a:avLst/>
              </a:prstGeom>
              <a:ln w="12700" cap="flat">
                <a:noFill/>
                <a:miter lim="400000"/>
              </a:ln>
              <a:effectLst/>
            </p:spPr>
          </p:pic>
          <p:pic>
            <p:nvPicPr>
              <p:cNvPr id="307" name="Image" descr="Image"/>
              <p:cNvPicPr>
                <a:picLocks noChangeAspect="1"/>
              </p:cNvPicPr>
              <p:nvPr/>
            </p:nvPicPr>
            <p:blipFill>
              <a:blip r:embed="rId5">
                <a:extLst/>
              </a:blip>
              <a:stretch>
                <a:fillRect/>
              </a:stretch>
            </p:blipFill>
            <p:spPr>
              <a:xfrm>
                <a:off x="2710842" y="25138"/>
                <a:ext cx="372221" cy="341671"/>
              </a:xfrm>
              <a:prstGeom prst="rect">
                <a:avLst/>
              </a:prstGeom>
              <a:ln w="12700" cap="flat">
                <a:noFill/>
                <a:miter lim="400000"/>
              </a:ln>
              <a:effectLst/>
            </p:spPr>
          </p:pic>
          <p:sp>
            <p:nvSpPr>
              <p:cNvPr id="308"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09" name="Image" descr="Image"/>
              <p:cNvPicPr>
                <a:picLocks noChangeAspect="1"/>
              </p:cNvPicPr>
              <p:nvPr/>
            </p:nvPicPr>
            <p:blipFill>
              <a:blip r:embed="rId6">
                <a:extLst/>
              </a:blip>
              <a:stretch>
                <a:fillRect/>
              </a:stretch>
            </p:blipFill>
            <p:spPr>
              <a:xfrm>
                <a:off x="84891" y="441195"/>
                <a:ext cx="392647" cy="424081"/>
              </a:xfrm>
              <a:prstGeom prst="rect">
                <a:avLst/>
              </a:prstGeom>
              <a:ln w="12700" cap="flat">
                <a:noFill/>
                <a:miter lim="400000"/>
              </a:ln>
              <a:effectLst/>
            </p:spPr>
          </p:pic>
          <p:pic>
            <p:nvPicPr>
              <p:cNvPr id="310" name="Image" descr="Image"/>
              <p:cNvPicPr>
                <a:picLocks noChangeAspect="1"/>
              </p:cNvPicPr>
              <p:nvPr/>
            </p:nvPicPr>
            <p:blipFill>
              <a:blip r:embed="rId5">
                <a:extLst/>
              </a:blip>
              <a:stretch>
                <a:fillRect/>
              </a:stretch>
            </p:blipFill>
            <p:spPr>
              <a:xfrm>
                <a:off x="116708" y="104699"/>
                <a:ext cx="392647" cy="360423"/>
              </a:xfrm>
              <a:prstGeom prst="rect">
                <a:avLst/>
              </a:prstGeom>
              <a:ln w="12700" cap="flat">
                <a:noFill/>
                <a:miter lim="400000"/>
              </a:ln>
              <a:effectLst/>
            </p:spPr>
          </p:pic>
          <p:sp>
            <p:nvSpPr>
              <p:cNvPr id="311"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2" name="Image" descr="Image"/>
              <p:cNvPicPr>
                <a:picLocks noChangeAspect="1"/>
              </p:cNvPicPr>
              <p:nvPr/>
            </p:nvPicPr>
            <p:blipFill>
              <a:blip r:embed="rId7">
                <a:extLst/>
              </a:blip>
              <a:stretch>
                <a:fillRect/>
              </a:stretch>
            </p:blipFill>
            <p:spPr>
              <a:xfrm>
                <a:off x="2026409" y="362336"/>
                <a:ext cx="387197" cy="433199"/>
              </a:xfrm>
              <a:prstGeom prst="rect">
                <a:avLst/>
              </a:prstGeom>
              <a:ln w="12700" cap="flat">
                <a:noFill/>
                <a:miter lim="400000"/>
              </a:ln>
              <a:effectLst/>
            </p:spPr>
          </p:pic>
          <p:pic>
            <p:nvPicPr>
              <p:cNvPr id="313" name="Image" descr="Image"/>
              <p:cNvPicPr>
                <a:picLocks noChangeAspect="1"/>
              </p:cNvPicPr>
              <p:nvPr/>
            </p:nvPicPr>
            <p:blipFill>
              <a:blip r:embed="rId5">
                <a:extLst/>
              </a:blip>
              <a:stretch>
                <a:fillRect/>
              </a:stretch>
            </p:blipFill>
            <p:spPr>
              <a:xfrm>
                <a:off x="2026409" y="26327"/>
                <a:ext cx="387197" cy="355417"/>
              </a:xfrm>
              <a:prstGeom prst="rect">
                <a:avLst/>
              </a:prstGeom>
              <a:ln w="12700" cap="flat">
                <a:noFill/>
                <a:miter lim="400000"/>
              </a:ln>
              <a:effectLst/>
            </p:spPr>
          </p:pic>
          <p:sp>
            <p:nvSpPr>
              <p:cNvPr id="314"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15"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316" name="Image" descr="Image"/>
              <p:cNvPicPr>
                <a:picLocks noChangeAspect="1"/>
              </p:cNvPicPr>
              <p:nvPr/>
            </p:nvPicPr>
            <p:blipFill>
              <a:blip r:embed="rId5">
                <a:extLst/>
              </a:blip>
              <a:stretch>
                <a:fillRect/>
              </a:stretch>
            </p:blipFill>
            <p:spPr>
              <a:xfrm>
                <a:off x="1401607" y="85880"/>
                <a:ext cx="380610" cy="349374"/>
              </a:xfrm>
              <a:prstGeom prst="rect">
                <a:avLst/>
              </a:prstGeom>
              <a:ln w="12700" cap="flat">
                <a:noFill/>
                <a:miter lim="400000"/>
              </a:ln>
              <a:effectLst/>
            </p:spPr>
          </p:pic>
          <p:sp>
            <p:nvSpPr>
              <p:cNvPr id="317"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20" name="Group"/>
              <p:cNvGrpSpPr/>
              <p:nvPr/>
            </p:nvGrpSpPr>
            <p:grpSpPr>
              <a:xfrm>
                <a:off x="695839" y="58667"/>
                <a:ext cx="477154" cy="744319"/>
                <a:chOff x="0" y="0"/>
                <a:chExt cx="477152" cy="744318"/>
              </a:xfrm>
            </p:grpSpPr>
            <p:pic>
              <p:nvPicPr>
                <p:cNvPr id="318" name="Image" descr="Image"/>
                <p:cNvPicPr>
                  <a:picLocks noChangeAspect="1"/>
                </p:cNvPicPr>
                <p:nvPr/>
              </p:nvPicPr>
              <p:blipFill>
                <a:blip r:embed="rId9">
                  <a:extLst/>
                </a:blip>
                <a:stretch>
                  <a:fillRect/>
                </a:stretch>
              </p:blipFill>
              <p:spPr>
                <a:xfrm>
                  <a:off x="-1" y="330220"/>
                  <a:ext cx="456720" cy="414099"/>
                </a:xfrm>
                <a:prstGeom prst="rect">
                  <a:avLst/>
                </a:prstGeom>
                <a:ln w="12700" cap="flat">
                  <a:noFill/>
                  <a:miter lim="400000"/>
                </a:ln>
                <a:effectLst/>
              </p:spPr>
            </p:pic>
            <p:pic>
              <p:nvPicPr>
                <p:cNvPr id="319" name="Image" descr="Image"/>
                <p:cNvPicPr>
                  <a:picLocks noChangeAspect="1"/>
                </p:cNvPicPr>
                <p:nvPr/>
              </p:nvPicPr>
              <p:blipFill>
                <a:blip r:embed="rId5">
                  <a:extLst/>
                </a:blip>
                <a:stretch>
                  <a:fillRect/>
                </a:stretch>
              </p:blipFill>
              <p:spPr>
                <a:xfrm>
                  <a:off x="96796" y="-1"/>
                  <a:ext cx="380357" cy="349138"/>
                </a:xfrm>
                <a:prstGeom prst="rect">
                  <a:avLst/>
                </a:prstGeom>
                <a:ln w="12700" cap="flat">
                  <a:noFill/>
                  <a:miter lim="400000"/>
                </a:ln>
                <a:effectLst/>
              </p:spPr>
            </p:pic>
          </p:grpSp>
        </p:grpSp>
        <p:grpSp>
          <p:nvGrpSpPr>
            <p:cNvPr id="338" name="Group"/>
            <p:cNvGrpSpPr/>
            <p:nvPr/>
          </p:nvGrpSpPr>
          <p:grpSpPr>
            <a:xfrm>
              <a:off x="1946" y="973792"/>
              <a:ext cx="3183820" cy="916951"/>
              <a:chOff x="0" y="0"/>
              <a:chExt cx="3183818" cy="916950"/>
            </a:xfrm>
          </p:grpSpPr>
          <p:sp>
            <p:nvSpPr>
              <p:cNvPr id="322"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23" name="Image" descr="Image"/>
              <p:cNvPicPr>
                <a:picLocks noChangeAspect="1"/>
              </p:cNvPicPr>
              <p:nvPr/>
            </p:nvPicPr>
            <p:blipFill>
              <a:blip r:embed="rId4">
                <a:extLst/>
              </a:blip>
              <a:stretch>
                <a:fillRect/>
              </a:stretch>
            </p:blipFill>
            <p:spPr>
              <a:xfrm>
                <a:off x="2689274" y="343224"/>
                <a:ext cx="423081" cy="442700"/>
              </a:xfrm>
              <a:prstGeom prst="rect">
                <a:avLst/>
              </a:prstGeom>
              <a:ln w="12700" cap="flat">
                <a:noFill/>
                <a:miter lim="400000"/>
              </a:ln>
              <a:effectLst/>
            </p:spPr>
          </p:pic>
          <p:pic>
            <p:nvPicPr>
              <p:cNvPr id="324" name="Image" descr="Image"/>
              <p:cNvPicPr>
                <a:picLocks noChangeAspect="1"/>
              </p:cNvPicPr>
              <p:nvPr/>
            </p:nvPicPr>
            <p:blipFill>
              <a:blip r:embed="rId5">
                <a:extLst/>
              </a:blip>
              <a:stretch>
                <a:fillRect/>
              </a:stretch>
            </p:blipFill>
            <p:spPr>
              <a:xfrm>
                <a:off x="2710842" y="25138"/>
                <a:ext cx="372221" cy="341671"/>
              </a:xfrm>
              <a:prstGeom prst="rect">
                <a:avLst/>
              </a:prstGeom>
              <a:ln w="12700" cap="flat">
                <a:noFill/>
                <a:miter lim="400000"/>
              </a:ln>
              <a:effectLst/>
            </p:spPr>
          </p:pic>
          <p:sp>
            <p:nvSpPr>
              <p:cNvPr id="325"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26" name="Image" descr="Image"/>
              <p:cNvPicPr>
                <a:picLocks noChangeAspect="1"/>
              </p:cNvPicPr>
              <p:nvPr/>
            </p:nvPicPr>
            <p:blipFill>
              <a:blip r:embed="rId6">
                <a:extLst/>
              </a:blip>
              <a:stretch>
                <a:fillRect/>
              </a:stretch>
            </p:blipFill>
            <p:spPr>
              <a:xfrm>
                <a:off x="84891" y="441195"/>
                <a:ext cx="392647" cy="424081"/>
              </a:xfrm>
              <a:prstGeom prst="rect">
                <a:avLst/>
              </a:prstGeom>
              <a:ln w="12700" cap="flat">
                <a:noFill/>
                <a:miter lim="400000"/>
              </a:ln>
              <a:effectLst/>
            </p:spPr>
          </p:pic>
          <p:pic>
            <p:nvPicPr>
              <p:cNvPr id="327" name="Image" descr="Image"/>
              <p:cNvPicPr>
                <a:picLocks noChangeAspect="1"/>
              </p:cNvPicPr>
              <p:nvPr/>
            </p:nvPicPr>
            <p:blipFill>
              <a:blip r:embed="rId5">
                <a:extLst/>
              </a:blip>
              <a:stretch>
                <a:fillRect/>
              </a:stretch>
            </p:blipFill>
            <p:spPr>
              <a:xfrm>
                <a:off x="116708" y="104699"/>
                <a:ext cx="392647" cy="360423"/>
              </a:xfrm>
              <a:prstGeom prst="rect">
                <a:avLst/>
              </a:prstGeom>
              <a:ln w="12700" cap="flat">
                <a:noFill/>
                <a:miter lim="400000"/>
              </a:ln>
              <a:effectLst/>
            </p:spPr>
          </p:pic>
          <p:sp>
            <p:nvSpPr>
              <p:cNvPr id="328"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29" name="Image" descr="Image"/>
              <p:cNvPicPr>
                <a:picLocks noChangeAspect="1"/>
              </p:cNvPicPr>
              <p:nvPr/>
            </p:nvPicPr>
            <p:blipFill>
              <a:blip r:embed="rId7">
                <a:extLst/>
              </a:blip>
              <a:stretch>
                <a:fillRect/>
              </a:stretch>
            </p:blipFill>
            <p:spPr>
              <a:xfrm>
                <a:off x="2026409" y="362336"/>
                <a:ext cx="387197" cy="433199"/>
              </a:xfrm>
              <a:prstGeom prst="rect">
                <a:avLst/>
              </a:prstGeom>
              <a:ln w="12700" cap="flat">
                <a:noFill/>
                <a:miter lim="400000"/>
              </a:ln>
              <a:effectLst/>
            </p:spPr>
          </p:pic>
          <p:pic>
            <p:nvPicPr>
              <p:cNvPr id="330" name="Image" descr="Image"/>
              <p:cNvPicPr>
                <a:picLocks noChangeAspect="1"/>
              </p:cNvPicPr>
              <p:nvPr/>
            </p:nvPicPr>
            <p:blipFill>
              <a:blip r:embed="rId5">
                <a:extLst/>
              </a:blip>
              <a:stretch>
                <a:fillRect/>
              </a:stretch>
            </p:blipFill>
            <p:spPr>
              <a:xfrm>
                <a:off x="2026409" y="26327"/>
                <a:ext cx="387197" cy="355417"/>
              </a:xfrm>
              <a:prstGeom prst="rect">
                <a:avLst/>
              </a:prstGeom>
              <a:ln w="12700" cap="flat">
                <a:noFill/>
                <a:miter lim="400000"/>
              </a:ln>
              <a:effectLst/>
            </p:spPr>
          </p:pic>
          <p:sp>
            <p:nvSpPr>
              <p:cNvPr id="331"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32"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333" name="Image" descr="Image"/>
              <p:cNvPicPr>
                <a:picLocks noChangeAspect="1"/>
              </p:cNvPicPr>
              <p:nvPr/>
            </p:nvPicPr>
            <p:blipFill>
              <a:blip r:embed="rId5">
                <a:extLst/>
              </a:blip>
              <a:stretch>
                <a:fillRect/>
              </a:stretch>
            </p:blipFill>
            <p:spPr>
              <a:xfrm>
                <a:off x="1401607" y="85880"/>
                <a:ext cx="380610" cy="349374"/>
              </a:xfrm>
              <a:prstGeom prst="rect">
                <a:avLst/>
              </a:prstGeom>
              <a:ln w="12700" cap="flat">
                <a:noFill/>
                <a:miter lim="400000"/>
              </a:ln>
              <a:effectLst/>
            </p:spPr>
          </p:pic>
          <p:sp>
            <p:nvSpPr>
              <p:cNvPr id="334"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37" name="Group"/>
              <p:cNvGrpSpPr/>
              <p:nvPr/>
            </p:nvGrpSpPr>
            <p:grpSpPr>
              <a:xfrm>
                <a:off x="695839" y="58667"/>
                <a:ext cx="477154" cy="744319"/>
                <a:chOff x="0" y="0"/>
                <a:chExt cx="477152" cy="744318"/>
              </a:xfrm>
            </p:grpSpPr>
            <p:pic>
              <p:nvPicPr>
                <p:cNvPr id="335" name="Image" descr="Image"/>
                <p:cNvPicPr>
                  <a:picLocks noChangeAspect="1"/>
                </p:cNvPicPr>
                <p:nvPr/>
              </p:nvPicPr>
              <p:blipFill>
                <a:blip r:embed="rId9">
                  <a:extLst/>
                </a:blip>
                <a:stretch>
                  <a:fillRect/>
                </a:stretch>
              </p:blipFill>
              <p:spPr>
                <a:xfrm>
                  <a:off x="-1" y="330220"/>
                  <a:ext cx="456720" cy="414099"/>
                </a:xfrm>
                <a:prstGeom prst="rect">
                  <a:avLst/>
                </a:prstGeom>
                <a:ln w="12700" cap="flat">
                  <a:noFill/>
                  <a:miter lim="400000"/>
                </a:ln>
                <a:effectLst/>
              </p:spPr>
            </p:pic>
            <p:pic>
              <p:nvPicPr>
                <p:cNvPr id="336" name="Image" descr="Image"/>
                <p:cNvPicPr>
                  <a:picLocks noChangeAspect="1"/>
                </p:cNvPicPr>
                <p:nvPr/>
              </p:nvPicPr>
              <p:blipFill>
                <a:blip r:embed="rId5">
                  <a:extLst/>
                </a:blip>
                <a:stretch>
                  <a:fillRect/>
                </a:stretch>
              </p:blipFill>
              <p:spPr>
                <a:xfrm>
                  <a:off x="96796" y="-1"/>
                  <a:ext cx="380357" cy="349138"/>
                </a:xfrm>
                <a:prstGeom prst="rect">
                  <a:avLst/>
                </a:prstGeom>
                <a:ln w="12700" cap="flat">
                  <a:noFill/>
                  <a:miter lim="400000"/>
                </a:ln>
                <a:effectLst/>
              </p:spPr>
            </p:pic>
          </p:grpSp>
        </p:grpSp>
        <p:grpSp>
          <p:nvGrpSpPr>
            <p:cNvPr id="355" name="Group"/>
            <p:cNvGrpSpPr/>
            <p:nvPr/>
          </p:nvGrpSpPr>
          <p:grpSpPr>
            <a:xfrm>
              <a:off x="1946" y="-1"/>
              <a:ext cx="3183820" cy="916952"/>
              <a:chOff x="0" y="0"/>
              <a:chExt cx="3183818" cy="916950"/>
            </a:xfrm>
          </p:grpSpPr>
          <p:sp>
            <p:nvSpPr>
              <p:cNvPr id="339"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40" name="Image" descr="Image"/>
              <p:cNvPicPr>
                <a:picLocks noChangeAspect="1"/>
              </p:cNvPicPr>
              <p:nvPr/>
            </p:nvPicPr>
            <p:blipFill>
              <a:blip r:embed="rId4">
                <a:extLst/>
              </a:blip>
              <a:stretch>
                <a:fillRect/>
              </a:stretch>
            </p:blipFill>
            <p:spPr>
              <a:xfrm>
                <a:off x="2689274" y="343226"/>
                <a:ext cx="423081" cy="442698"/>
              </a:xfrm>
              <a:prstGeom prst="rect">
                <a:avLst/>
              </a:prstGeom>
              <a:ln w="12700" cap="flat">
                <a:noFill/>
                <a:miter lim="400000"/>
              </a:ln>
              <a:effectLst/>
            </p:spPr>
          </p:pic>
          <p:pic>
            <p:nvPicPr>
              <p:cNvPr id="341" name="Image" descr="Image"/>
              <p:cNvPicPr>
                <a:picLocks noChangeAspect="1"/>
              </p:cNvPicPr>
              <p:nvPr/>
            </p:nvPicPr>
            <p:blipFill>
              <a:blip r:embed="rId5">
                <a:extLst/>
              </a:blip>
              <a:stretch>
                <a:fillRect/>
              </a:stretch>
            </p:blipFill>
            <p:spPr>
              <a:xfrm>
                <a:off x="2710842" y="25140"/>
                <a:ext cx="372221" cy="341671"/>
              </a:xfrm>
              <a:prstGeom prst="rect">
                <a:avLst/>
              </a:prstGeom>
              <a:ln w="12700" cap="flat">
                <a:noFill/>
                <a:miter lim="400000"/>
              </a:ln>
              <a:effectLst/>
            </p:spPr>
          </p:pic>
          <p:sp>
            <p:nvSpPr>
              <p:cNvPr id="342"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43" name="Image" descr="Image"/>
              <p:cNvPicPr>
                <a:picLocks noChangeAspect="1"/>
              </p:cNvPicPr>
              <p:nvPr/>
            </p:nvPicPr>
            <p:blipFill>
              <a:blip r:embed="rId6">
                <a:extLst/>
              </a:blip>
              <a:stretch>
                <a:fillRect/>
              </a:stretch>
            </p:blipFill>
            <p:spPr>
              <a:xfrm>
                <a:off x="84891" y="441195"/>
                <a:ext cx="392647" cy="424081"/>
              </a:xfrm>
              <a:prstGeom prst="rect">
                <a:avLst/>
              </a:prstGeom>
              <a:ln w="12700" cap="flat">
                <a:noFill/>
                <a:miter lim="400000"/>
              </a:ln>
              <a:effectLst/>
            </p:spPr>
          </p:pic>
          <p:pic>
            <p:nvPicPr>
              <p:cNvPr id="344" name="Image" descr="Image"/>
              <p:cNvPicPr>
                <a:picLocks noChangeAspect="1"/>
              </p:cNvPicPr>
              <p:nvPr/>
            </p:nvPicPr>
            <p:blipFill>
              <a:blip r:embed="rId5">
                <a:extLst/>
              </a:blip>
              <a:stretch>
                <a:fillRect/>
              </a:stretch>
            </p:blipFill>
            <p:spPr>
              <a:xfrm>
                <a:off x="116708" y="104701"/>
                <a:ext cx="392647" cy="360421"/>
              </a:xfrm>
              <a:prstGeom prst="rect">
                <a:avLst/>
              </a:prstGeom>
              <a:ln w="12700" cap="flat">
                <a:noFill/>
                <a:miter lim="400000"/>
              </a:ln>
              <a:effectLst/>
            </p:spPr>
          </p:pic>
          <p:sp>
            <p:nvSpPr>
              <p:cNvPr id="345"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46" name="Image" descr="Image"/>
              <p:cNvPicPr>
                <a:picLocks noChangeAspect="1"/>
              </p:cNvPicPr>
              <p:nvPr/>
            </p:nvPicPr>
            <p:blipFill>
              <a:blip r:embed="rId7">
                <a:extLst/>
              </a:blip>
              <a:stretch>
                <a:fillRect/>
              </a:stretch>
            </p:blipFill>
            <p:spPr>
              <a:xfrm>
                <a:off x="2026409" y="362338"/>
                <a:ext cx="387197" cy="433197"/>
              </a:xfrm>
              <a:prstGeom prst="rect">
                <a:avLst/>
              </a:prstGeom>
              <a:ln w="12700" cap="flat">
                <a:noFill/>
                <a:miter lim="400000"/>
              </a:ln>
              <a:effectLst/>
            </p:spPr>
          </p:pic>
          <p:pic>
            <p:nvPicPr>
              <p:cNvPr id="347" name="Image" descr="Image"/>
              <p:cNvPicPr>
                <a:picLocks noChangeAspect="1"/>
              </p:cNvPicPr>
              <p:nvPr/>
            </p:nvPicPr>
            <p:blipFill>
              <a:blip r:embed="rId5">
                <a:extLst/>
              </a:blip>
              <a:stretch>
                <a:fillRect/>
              </a:stretch>
            </p:blipFill>
            <p:spPr>
              <a:xfrm>
                <a:off x="2026409" y="26329"/>
                <a:ext cx="387197" cy="355417"/>
              </a:xfrm>
              <a:prstGeom prst="rect">
                <a:avLst/>
              </a:prstGeom>
              <a:ln w="12700" cap="flat">
                <a:noFill/>
                <a:miter lim="400000"/>
              </a:ln>
              <a:effectLst/>
            </p:spPr>
          </p:pic>
          <p:sp>
            <p:nvSpPr>
              <p:cNvPr id="348"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49" name="Image" descr="Image"/>
              <p:cNvPicPr>
                <a:picLocks noChangeAspect="1"/>
              </p:cNvPicPr>
              <p:nvPr/>
            </p:nvPicPr>
            <p:blipFill>
              <a:blip r:embed="rId8">
                <a:extLst/>
              </a:blip>
              <a:stretch>
                <a:fillRect/>
              </a:stretch>
            </p:blipFill>
            <p:spPr>
              <a:xfrm>
                <a:off x="1379680" y="439044"/>
                <a:ext cx="424464" cy="425828"/>
              </a:xfrm>
              <a:prstGeom prst="rect">
                <a:avLst/>
              </a:prstGeom>
              <a:ln w="12700" cap="flat">
                <a:noFill/>
                <a:miter lim="400000"/>
              </a:ln>
              <a:effectLst/>
            </p:spPr>
          </p:pic>
          <p:pic>
            <p:nvPicPr>
              <p:cNvPr id="350" name="Image" descr="Image"/>
              <p:cNvPicPr>
                <a:picLocks noChangeAspect="1"/>
              </p:cNvPicPr>
              <p:nvPr/>
            </p:nvPicPr>
            <p:blipFill>
              <a:blip r:embed="rId5">
                <a:extLst/>
              </a:blip>
              <a:stretch>
                <a:fillRect/>
              </a:stretch>
            </p:blipFill>
            <p:spPr>
              <a:xfrm>
                <a:off x="1401607" y="85882"/>
                <a:ext cx="380610" cy="349372"/>
              </a:xfrm>
              <a:prstGeom prst="rect">
                <a:avLst/>
              </a:prstGeom>
              <a:ln w="12700" cap="flat">
                <a:noFill/>
                <a:miter lim="400000"/>
              </a:ln>
              <a:effectLst/>
            </p:spPr>
          </p:pic>
          <p:sp>
            <p:nvSpPr>
              <p:cNvPr id="351"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54" name="Group"/>
              <p:cNvGrpSpPr/>
              <p:nvPr/>
            </p:nvGrpSpPr>
            <p:grpSpPr>
              <a:xfrm>
                <a:off x="695839" y="58668"/>
                <a:ext cx="477154" cy="744317"/>
                <a:chOff x="0" y="0"/>
                <a:chExt cx="477152" cy="744316"/>
              </a:xfrm>
            </p:grpSpPr>
            <p:pic>
              <p:nvPicPr>
                <p:cNvPr id="352" name="Image" descr="Image"/>
                <p:cNvPicPr>
                  <a:picLocks noChangeAspect="1"/>
                </p:cNvPicPr>
                <p:nvPr/>
              </p:nvPicPr>
              <p:blipFill>
                <a:blip r:embed="rId9">
                  <a:extLst/>
                </a:blip>
                <a:stretch>
                  <a:fillRect/>
                </a:stretch>
              </p:blipFill>
              <p:spPr>
                <a:xfrm>
                  <a:off x="-1" y="330218"/>
                  <a:ext cx="456720" cy="414099"/>
                </a:xfrm>
                <a:prstGeom prst="rect">
                  <a:avLst/>
                </a:prstGeom>
                <a:ln w="12700" cap="flat">
                  <a:noFill/>
                  <a:miter lim="400000"/>
                </a:ln>
                <a:effectLst/>
              </p:spPr>
            </p:pic>
            <p:pic>
              <p:nvPicPr>
                <p:cNvPr id="353" name="Image" descr="Image"/>
                <p:cNvPicPr>
                  <a:picLocks noChangeAspect="1"/>
                </p:cNvPicPr>
                <p:nvPr/>
              </p:nvPicPr>
              <p:blipFill>
                <a:blip r:embed="rId5">
                  <a:extLst/>
                </a:blip>
                <a:stretch>
                  <a:fillRect/>
                </a:stretch>
              </p:blipFill>
              <p:spPr>
                <a:xfrm>
                  <a:off x="96796" y="-1"/>
                  <a:ext cx="380357" cy="349136"/>
                </a:xfrm>
                <a:prstGeom prst="rect">
                  <a:avLst/>
                </a:prstGeom>
                <a:ln w="12700" cap="flat">
                  <a:noFill/>
                  <a:miter lim="400000"/>
                </a:ln>
                <a:effectLst/>
              </p:spPr>
            </p:pic>
          </p:grpSp>
        </p:grpSp>
      </p:gr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60" name="Image" descr="Image"/>
          <p:cNvPicPr>
            <a:picLocks noChangeAspect="1"/>
          </p:cNvPicPr>
          <p:nvPr/>
        </p:nvPicPr>
        <p:blipFill>
          <a:blip r:embed="rId3">
            <a:extLst/>
          </a:blip>
          <a:stretch>
            <a:fillRect/>
          </a:stretch>
        </p:blipFill>
        <p:spPr>
          <a:xfrm>
            <a:off x="4732396" y="170766"/>
            <a:ext cx="3540010" cy="4547652"/>
          </a:xfrm>
          <a:prstGeom prst="rect">
            <a:avLst/>
          </a:prstGeom>
          <a:ln w="12700">
            <a:miter lim="400000"/>
          </a:ln>
        </p:spPr>
      </p:pic>
      <p:grpSp>
        <p:nvGrpSpPr>
          <p:cNvPr id="391" name="Group"/>
          <p:cNvGrpSpPr/>
          <p:nvPr/>
        </p:nvGrpSpPr>
        <p:grpSpPr>
          <a:xfrm>
            <a:off x="50723" y="38098"/>
            <a:ext cx="3181541" cy="9677404"/>
            <a:chOff x="0" y="0"/>
            <a:chExt cx="3181540" cy="9677402"/>
          </a:xfrm>
        </p:grpSpPr>
        <p:sp>
          <p:nvSpPr>
            <p:cNvPr id="361"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390" name="Group"/>
            <p:cNvGrpSpPr/>
            <p:nvPr/>
          </p:nvGrpSpPr>
          <p:grpSpPr>
            <a:xfrm>
              <a:off x="638270" y="3684023"/>
              <a:ext cx="1905001" cy="2309357"/>
              <a:chOff x="-2" y="-1"/>
              <a:chExt cx="1904999" cy="2309355"/>
            </a:xfrm>
          </p:grpSpPr>
          <p:grpSp>
            <p:nvGrpSpPr>
              <p:cNvPr id="364" name="Group"/>
              <p:cNvGrpSpPr/>
              <p:nvPr/>
            </p:nvGrpSpPr>
            <p:grpSpPr>
              <a:xfrm>
                <a:off x="-3" y="618656"/>
                <a:ext cx="496787" cy="737610"/>
                <a:chOff x="-1" y="0"/>
                <a:chExt cx="496786" cy="737609"/>
              </a:xfrm>
            </p:grpSpPr>
            <p:pic>
              <p:nvPicPr>
                <p:cNvPr id="362" name="Image" descr="Image"/>
                <p:cNvPicPr>
                  <a:picLocks noChangeAspect="1"/>
                </p:cNvPicPr>
                <p:nvPr/>
              </p:nvPicPr>
              <p:blipFill>
                <a:blip r:embed="rId4">
                  <a:extLst/>
                </a:blip>
                <a:stretch>
                  <a:fillRect/>
                </a:stretch>
              </p:blipFill>
              <p:spPr>
                <a:xfrm>
                  <a:off x="-2" y="226037"/>
                  <a:ext cx="496787" cy="511572"/>
                </a:xfrm>
                <a:prstGeom prst="rect">
                  <a:avLst/>
                </a:prstGeom>
                <a:ln w="12700" cap="flat">
                  <a:noFill/>
                  <a:miter lim="400000"/>
                </a:ln>
                <a:effectLst/>
              </p:spPr>
            </p:pic>
            <p:pic>
              <p:nvPicPr>
                <p:cNvPr id="363" name="Image" descr="Image"/>
                <p:cNvPicPr>
                  <a:picLocks noChangeAspect="1"/>
                </p:cNvPicPr>
                <p:nvPr/>
              </p:nvPicPr>
              <p:blipFill>
                <a:blip r:embed="rId5">
                  <a:extLst/>
                </a:blip>
                <a:stretch>
                  <a:fillRect/>
                </a:stretch>
              </p:blipFill>
              <p:spPr>
                <a:xfrm rot="20640000">
                  <a:off x="130882" y="28747"/>
                  <a:ext cx="235020" cy="188015"/>
                </a:xfrm>
                <a:prstGeom prst="rect">
                  <a:avLst/>
                </a:prstGeom>
                <a:ln w="12700" cap="flat">
                  <a:noFill/>
                  <a:miter lim="400000"/>
                </a:ln>
                <a:effectLst/>
              </p:spPr>
            </p:pic>
          </p:grpSp>
          <p:grpSp>
            <p:nvGrpSpPr>
              <p:cNvPr id="367" name="Group"/>
              <p:cNvGrpSpPr/>
              <p:nvPr/>
            </p:nvGrpSpPr>
            <p:grpSpPr>
              <a:xfrm>
                <a:off x="1298964" y="495220"/>
                <a:ext cx="606034" cy="786438"/>
                <a:chOff x="0" y="0"/>
                <a:chExt cx="606033" cy="786436"/>
              </a:xfrm>
            </p:grpSpPr>
            <p:pic>
              <p:nvPicPr>
                <p:cNvPr id="365" name="Image" descr="Image"/>
                <p:cNvPicPr>
                  <a:picLocks noChangeAspect="1"/>
                </p:cNvPicPr>
                <p:nvPr/>
              </p:nvPicPr>
              <p:blipFill>
                <a:blip r:embed="rId6">
                  <a:extLst/>
                </a:blip>
                <a:stretch>
                  <a:fillRect/>
                </a:stretch>
              </p:blipFill>
              <p:spPr>
                <a:xfrm>
                  <a:off x="109257" y="220416"/>
                  <a:ext cx="496777" cy="566021"/>
                </a:xfrm>
                <a:prstGeom prst="rect">
                  <a:avLst/>
                </a:prstGeom>
                <a:ln w="12700" cap="flat">
                  <a:noFill/>
                  <a:miter lim="400000"/>
                </a:ln>
                <a:effectLst/>
              </p:spPr>
            </p:pic>
            <p:pic>
              <p:nvPicPr>
                <p:cNvPr id="366" name="Image" descr="Image"/>
                <p:cNvPicPr>
                  <a:picLocks noChangeAspect="1"/>
                </p:cNvPicPr>
                <p:nvPr/>
              </p:nvPicPr>
              <p:blipFill>
                <a:blip r:embed="rId5">
                  <a:extLst/>
                </a:blip>
                <a:stretch>
                  <a:fillRect/>
                </a:stretch>
              </p:blipFill>
              <p:spPr>
                <a:xfrm flipH="1" rot="840000">
                  <a:off x="19251" y="25635"/>
                  <a:ext cx="235017" cy="188013"/>
                </a:xfrm>
                <a:prstGeom prst="rect">
                  <a:avLst/>
                </a:prstGeom>
                <a:ln w="12700" cap="flat">
                  <a:noFill/>
                  <a:miter lim="400000"/>
                </a:ln>
                <a:effectLst/>
              </p:spPr>
            </p:pic>
          </p:grpSp>
          <p:pic>
            <p:nvPicPr>
              <p:cNvPr id="368" name="Image" descr="Image"/>
              <p:cNvPicPr>
                <a:picLocks noChangeAspect="1"/>
              </p:cNvPicPr>
              <p:nvPr/>
            </p:nvPicPr>
            <p:blipFill>
              <a:blip r:embed="rId7">
                <a:extLst/>
              </a:blip>
              <a:stretch>
                <a:fillRect/>
              </a:stretch>
            </p:blipFill>
            <p:spPr>
              <a:xfrm>
                <a:off x="291587" y="-2"/>
                <a:ext cx="1074326" cy="815816"/>
              </a:xfrm>
              <a:prstGeom prst="rect">
                <a:avLst/>
              </a:prstGeom>
              <a:ln w="12700" cap="flat">
                <a:noFill/>
                <a:miter lim="400000"/>
              </a:ln>
              <a:effectLst/>
            </p:spPr>
          </p:pic>
          <p:grpSp>
            <p:nvGrpSpPr>
              <p:cNvPr id="375" name="Group"/>
              <p:cNvGrpSpPr/>
              <p:nvPr/>
            </p:nvGrpSpPr>
            <p:grpSpPr>
              <a:xfrm>
                <a:off x="145453" y="774408"/>
                <a:ext cx="642450" cy="1307412"/>
                <a:chOff x="-1" y="-2"/>
                <a:chExt cx="642449" cy="1307411"/>
              </a:xfrm>
            </p:grpSpPr>
            <p:pic>
              <p:nvPicPr>
                <p:cNvPr id="369" name="Image" descr="Image"/>
                <p:cNvPicPr>
                  <a:picLocks noChangeAspect="1"/>
                </p:cNvPicPr>
                <p:nvPr/>
              </p:nvPicPr>
              <p:blipFill>
                <a:blip r:embed="rId8">
                  <a:extLst/>
                </a:blip>
                <a:stretch>
                  <a:fillRect/>
                </a:stretch>
              </p:blipFill>
              <p:spPr>
                <a:xfrm>
                  <a:off x="-2" y="717044"/>
                  <a:ext cx="496775" cy="590366"/>
                </a:xfrm>
                <a:prstGeom prst="rect">
                  <a:avLst/>
                </a:prstGeom>
                <a:ln w="12700" cap="flat">
                  <a:noFill/>
                  <a:miter lim="400000"/>
                </a:ln>
                <a:effectLst/>
              </p:spPr>
            </p:pic>
            <p:grpSp>
              <p:nvGrpSpPr>
                <p:cNvPr id="374" name="Group"/>
                <p:cNvGrpSpPr/>
                <p:nvPr/>
              </p:nvGrpSpPr>
              <p:grpSpPr>
                <a:xfrm>
                  <a:off x="267987" y="-3"/>
                  <a:ext cx="374462" cy="735044"/>
                  <a:chOff x="-2" y="-1"/>
                  <a:chExt cx="374461" cy="735042"/>
                </a:xfrm>
              </p:grpSpPr>
              <p:grpSp>
                <p:nvGrpSpPr>
                  <p:cNvPr id="372" name="Group"/>
                  <p:cNvGrpSpPr/>
                  <p:nvPr/>
                </p:nvGrpSpPr>
                <p:grpSpPr>
                  <a:xfrm>
                    <a:off x="-3" y="195617"/>
                    <a:ext cx="374463" cy="539425"/>
                    <a:chOff x="0" y="-1"/>
                    <a:chExt cx="374461" cy="539423"/>
                  </a:xfrm>
                </p:grpSpPr>
                <p:pic>
                  <p:nvPicPr>
                    <p:cNvPr id="370" name="Image" descr="Image"/>
                    <p:cNvPicPr>
                      <a:picLocks noChangeAspect="1"/>
                    </p:cNvPicPr>
                    <p:nvPr/>
                  </p:nvPicPr>
                  <p:blipFill>
                    <a:blip r:embed="rId9">
                      <a:extLst/>
                    </a:blip>
                    <a:stretch>
                      <a:fillRect/>
                    </a:stretch>
                  </p:blipFill>
                  <p:spPr>
                    <a:xfrm rot="19980000">
                      <a:off x="28118" y="331435"/>
                      <a:ext cx="200136" cy="171927"/>
                    </a:xfrm>
                    <a:prstGeom prst="rect">
                      <a:avLst/>
                    </a:prstGeom>
                    <a:ln w="12700" cap="flat">
                      <a:noFill/>
                      <a:miter lim="400000"/>
                    </a:ln>
                    <a:effectLst/>
                  </p:spPr>
                </p:pic>
                <p:pic>
                  <p:nvPicPr>
                    <p:cNvPr id="371" name="Image" descr="Image"/>
                    <p:cNvPicPr>
                      <a:picLocks noChangeAspect="1"/>
                    </p:cNvPicPr>
                    <p:nvPr/>
                  </p:nvPicPr>
                  <p:blipFill>
                    <a:blip r:embed="rId10">
                      <a:extLst/>
                    </a:blip>
                    <a:stretch>
                      <a:fillRect/>
                    </a:stretch>
                  </p:blipFill>
                  <p:spPr>
                    <a:xfrm rot="19380000">
                      <a:off x="51647" y="66647"/>
                      <a:ext cx="290225" cy="205410"/>
                    </a:xfrm>
                    <a:prstGeom prst="rect">
                      <a:avLst/>
                    </a:prstGeom>
                    <a:ln w="12700" cap="flat">
                      <a:noFill/>
                      <a:miter lim="400000"/>
                    </a:ln>
                    <a:effectLst/>
                  </p:spPr>
                </p:pic>
              </p:grpSp>
              <p:pic>
                <p:nvPicPr>
                  <p:cNvPr id="373" name="Image" descr="Image"/>
                  <p:cNvPicPr>
                    <a:picLocks noChangeAspect="1"/>
                  </p:cNvPicPr>
                  <p:nvPr/>
                </p:nvPicPr>
                <p:blipFill>
                  <a:blip r:embed="rId11">
                    <a:extLst/>
                  </a:blip>
                  <a:stretch>
                    <a:fillRect/>
                  </a:stretch>
                </p:blipFill>
                <p:spPr>
                  <a:xfrm rot="21180000">
                    <a:off x="118617" y="13939"/>
                    <a:ext cx="241414" cy="206657"/>
                  </a:xfrm>
                  <a:prstGeom prst="rect">
                    <a:avLst/>
                  </a:prstGeom>
                  <a:ln w="12700" cap="flat">
                    <a:noFill/>
                    <a:miter lim="400000"/>
                  </a:ln>
                  <a:effectLst/>
                </p:spPr>
              </p:pic>
            </p:grpSp>
          </p:grpSp>
          <p:grpSp>
            <p:nvGrpSpPr>
              <p:cNvPr id="382" name="Group"/>
              <p:cNvGrpSpPr/>
              <p:nvPr/>
            </p:nvGrpSpPr>
            <p:grpSpPr>
              <a:xfrm>
                <a:off x="1001523" y="781826"/>
                <a:ext cx="777255" cy="1320428"/>
                <a:chOff x="-2" y="-1"/>
                <a:chExt cx="777254" cy="1320426"/>
              </a:xfrm>
            </p:grpSpPr>
            <p:pic>
              <p:nvPicPr>
                <p:cNvPr id="376" name="Image" descr="Image"/>
                <p:cNvPicPr>
                  <a:picLocks noChangeAspect="1"/>
                </p:cNvPicPr>
                <p:nvPr/>
              </p:nvPicPr>
              <p:blipFill>
                <a:blip r:embed="rId12">
                  <a:extLst/>
                </a:blip>
                <a:stretch>
                  <a:fillRect/>
                </a:stretch>
              </p:blipFill>
              <p:spPr>
                <a:xfrm>
                  <a:off x="280478" y="689188"/>
                  <a:ext cx="496775" cy="631237"/>
                </a:xfrm>
                <a:prstGeom prst="rect">
                  <a:avLst/>
                </a:prstGeom>
                <a:ln w="12700" cap="flat">
                  <a:noFill/>
                  <a:miter lim="400000"/>
                </a:ln>
                <a:effectLst/>
              </p:spPr>
            </p:pic>
            <p:grpSp>
              <p:nvGrpSpPr>
                <p:cNvPr id="381" name="Group"/>
                <p:cNvGrpSpPr/>
                <p:nvPr/>
              </p:nvGrpSpPr>
              <p:grpSpPr>
                <a:xfrm>
                  <a:off x="-3" y="-2"/>
                  <a:ext cx="437897" cy="723269"/>
                  <a:chOff x="-1" y="0"/>
                  <a:chExt cx="437895" cy="723268"/>
                </a:xfrm>
              </p:grpSpPr>
              <p:grpSp>
                <p:nvGrpSpPr>
                  <p:cNvPr id="379" name="Group"/>
                  <p:cNvGrpSpPr/>
                  <p:nvPr/>
                </p:nvGrpSpPr>
                <p:grpSpPr>
                  <a:xfrm>
                    <a:off x="52316" y="193624"/>
                    <a:ext cx="385579" cy="529644"/>
                    <a:chOff x="0" y="-2"/>
                    <a:chExt cx="385578" cy="529643"/>
                  </a:xfrm>
                </p:grpSpPr>
                <p:pic>
                  <p:nvPicPr>
                    <p:cNvPr id="377" name="Image" descr="Image"/>
                    <p:cNvPicPr>
                      <a:picLocks noChangeAspect="1"/>
                    </p:cNvPicPr>
                    <p:nvPr/>
                  </p:nvPicPr>
                  <p:blipFill>
                    <a:blip r:embed="rId9">
                      <a:extLst/>
                    </a:blip>
                    <a:stretch>
                      <a:fillRect/>
                    </a:stretch>
                  </p:blipFill>
                  <p:spPr>
                    <a:xfrm flipH="1" rot="1440000">
                      <a:off x="159127" y="324445"/>
                      <a:ext cx="200138" cy="171927"/>
                    </a:xfrm>
                    <a:prstGeom prst="rect">
                      <a:avLst/>
                    </a:prstGeom>
                    <a:ln w="12700" cap="flat">
                      <a:noFill/>
                      <a:miter lim="400000"/>
                    </a:ln>
                    <a:effectLst/>
                  </p:spPr>
                </p:pic>
                <p:pic>
                  <p:nvPicPr>
                    <p:cNvPr id="378" name="Image" descr="Image"/>
                    <p:cNvPicPr>
                      <a:picLocks noChangeAspect="1"/>
                    </p:cNvPicPr>
                    <p:nvPr/>
                  </p:nvPicPr>
                  <p:blipFill>
                    <a:blip r:embed="rId10">
                      <a:extLst/>
                    </a:blip>
                    <a:stretch>
                      <a:fillRect/>
                    </a:stretch>
                  </p:blipFill>
                  <p:spPr>
                    <a:xfrm flipH="1" rot="2040000">
                      <a:off x="32622" y="63585"/>
                      <a:ext cx="290226" cy="205410"/>
                    </a:xfrm>
                    <a:prstGeom prst="rect">
                      <a:avLst/>
                    </a:prstGeom>
                    <a:ln w="12700" cap="flat">
                      <a:noFill/>
                      <a:miter lim="400000"/>
                    </a:ln>
                    <a:effectLst/>
                  </p:spPr>
                </p:pic>
              </p:grpSp>
              <p:pic>
                <p:nvPicPr>
                  <p:cNvPr id="380" name="Image" descr="Image"/>
                  <p:cNvPicPr>
                    <a:picLocks noChangeAspect="1"/>
                  </p:cNvPicPr>
                  <p:nvPr/>
                </p:nvPicPr>
                <p:blipFill>
                  <a:blip r:embed="rId11">
                    <a:extLst/>
                  </a:blip>
                  <a:stretch>
                    <a:fillRect/>
                  </a:stretch>
                </p:blipFill>
                <p:spPr>
                  <a:xfrm rot="240000">
                    <a:off x="6912" y="8167"/>
                    <a:ext cx="241416" cy="206657"/>
                  </a:xfrm>
                  <a:prstGeom prst="rect">
                    <a:avLst/>
                  </a:prstGeom>
                  <a:ln w="12700" cap="flat">
                    <a:noFill/>
                    <a:miter lim="400000"/>
                  </a:ln>
                  <a:effectLst/>
                </p:spPr>
              </p:pic>
            </p:grpSp>
          </p:grpSp>
          <p:grpSp>
            <p:nvGrpSpPr>
              <p:cNvPr id="389" name="Group"/>
              <p:cNvGrpSpPr/>
              <p:nvPr/>
            </p:nvGrpSpPr>
            <p:grpSpPr>
              <a:xfrm>
                <a:off x="704116" y="874524"/>
                <a:ext cx="496776" cy="1434831"/>
                <a:chOff x="-1" y="-1"/>
                <a:chExt cx="496774" cy="1434830"/>
              </a:xfrm>
            </p:grpSpPr>
            <p:pic>
              <p:nvPicPr>
                <p:cNvPr id="383" name="Image" descr="Image"/>
                <p:cNvPicPr>
                  <a:picLocks noChangeAspect="1"/>
                </p:cNvPicPr>
                <p:nvPr/>
              </p:nvPicPr>
              <p:blipFill>
                <a:blip r:embed="rId13">
                  <a:extLst/>
                </a:blip>
                <a:stretch>
                  <a:fillRect/>
                </a:stretch>
              </p:blipFill>
              <p:spPr>
                <a:xfrm>
                  <a:off x="-2" y="825455"/>
                  <a:ext cx="496776" cy="609374"/>
                </a:xfrm>
                <a:prstGeom prst="rect">
                  <a:avLst/>
                </a:prstGeom>
                <a:ln w="12700" cap="flat">
                  <a:noFill/>
                  <a:miter lim="400000"/>
                </a:ln>
                <a:effectLst/>
              </p:spPr>
            </p:pic>
            <p:grpSp>
              <p:nvGrpSpPr>
                <p:cNvPr id="388" name="Group"/>
                <p:cNvGrpSpPr/>
                <p:nvPr/>
              </p:nvGrpSpPr>
              <p:grpSpPr>
                <a:xfrm>
                  <a:off x="50750" y="-2"/>
                  <a:ext cx="355132" cy="790128"/>
                  <a:chOff x="0" y="0"/>
                  <a:chExt cx="355131" cy="790127"/>
                </a:xfrm>
              </p:grpSpPr>
              <p:grpSp>
                <p:nvGrpSpPr>
                  <p:cNvPr id="386" name="Group"/>
                  <p:cNvGrpSpPr/>
                  <p:nvPr/>
                </p:nvGrpSpPr>
                <p:grpSpPr>
                  <a:xfrm>
                    <a:off x="9700" y="226566"/>
                    <a:ext cx="345432" cy="563561"/>
                    <a:chOff x="-1" y="-2"/>
                    <a:chExt cx="345430" cy="563560"/>
                  </a:xfrm>
                </p:grpSpPr>
                <p:pic>
                  <p:nvPicPr>
                    <p:cNvPr id="384" name="Image" descr="Image"/>
                    <p:cNvPicPr>
                      <a:picLocks noChangeAspect="1"/>
                    </p:cNvPicPr>
                    <p:nvPr/>
                  </p:nvPicPr>
                  <p:blipFill>
                    <a:blip r:embed="rId9">
                      <a:extLst/>
                    </a:blip>
                    <a:stretch>
                      <a:fillRect/>
                    </a:stretch>
                  </p:blipFill>
                  <p:spPr>
                    <a:xfrm flipH="1" rot="2340000">
                      <a:off x="88147" y="347814"/>
                      <a:ext cx="200138" cy="171927"/>
                    </a:xfrm>
                    <a:prstGeom prst="rect">
                      <a:avLst/>
                    </a:prstGeom>
                    <a:ln w="12700" cap="flat">
                      <a:noFill/>
                      <a:miter lim="400000"/>
                    </a:ln>
                    <a:effectLst/>
                  </p:spPr>
                </p:pic>
                <p:pic>
                  <p:nvPicPr>
                    <p:cNvPr id="385" name="Image" descr="Image"/>
                    <p:cNvPicPr>
                      <a:picLocks noChangeAspect="1"/>
                    </p:cNvPicPr>
                    <p:nvPr/>
                  </p:nvPicPr>
                  <p:blipFill>
                    <a:blip r:embed="rId10">
                      <a:extLst/>
                    </a:blip>
                    <a:stretch>
                      <a:fillRect/>
                    </a:stretch>
                  </p:blipFill>
                  <p:spPr>
                    <a:xfrm flipH="1" rot="2940000">
                      <a:off x="27602" y="74189"/>
                      <a:ext cx="290224" cy="205415"/>
                    </a:xfrm>
                    <a:prstGeom prst="rect">
                      <a:avLst/>
                    </a:prstGeom>
                    <a:ln w="12700" cap="flat">
                      <a:noFill/>
                      <a:miter lim="400000"/>
                    </a:ln>
                    <a:effectLst/>
                  </p:spPr>
                </p:pic>
              </p:grpSp>
              <p:pic>
                <p:nvPicPr>
                  <p:cNvPr id="387" name="Image" descr="Image"/>
                  <p:cNvPicPr>
                    <a:picLocks noChangeAspect="1"/>
                  </p:cNvPicPr>
                  <p:nvPr/>
                </p:nvPicPr>
                <p:blipFill>
                  <a:blip r:embed="rId11">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562" name="Group"/>
          <p:cNvGrpSpPr/>
          <p:nvPr/>
        </p:nvGrpSpPr>
        <p:grpSpPr>
          <a:xfrm>
            <a:off x="9764081" y="35149"/>
            <a:ext cx="3187715" cy="9683302"/>
            <a:chOff x="0" y="0"/>
            <a:chExt cx="3187713" cy="9683300"/>
          </a:xfrm>
        </p:grpSpPr>
        <p:grpSp>
          <p:nvGrpSpPr>
            <p:cNvPr id="408" name="Group"/>
            <p:cNvGrpSpPr/>
            <p:nvPr/>
          </p:nvGrpSpPr>
          <p:grpSpPr>
            <a:xfrm>
              <a:off x="1" y="8765231"/>
              <a:ext cx="3187712" cy="918070"/>
              <a:chOff x="0" y="0"/>
              <a:chExt cx="3187710" cy="918069"/>
            </a:xfrm>
          </p:grpSpPr>
          <p:sp>
            <p:nvSpPr>
              <p:cNvPr id="392"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93" name="Image" descr="Image"/>
              <p:cNvPicPr>
                <a:picLocks noChangeAspect="1"/>
              </p:cNvPicPr>
              <p:nvPr/>
            </p:nvPicPr>
            <p:blipFill>
              <a:blip r:embed="rId8">
                <a:extLst/>
              </a:blip>
              <a:stretch>
                <a:fillRect/>
              </a:stretch>
            </p:blipFill>
            <p:spPr>
              <a:xfrm>
                <a:off x="2692559" y="343642"/>
                <a:ext cx="423600" cy="443239"/>
              </a:xfrm>
              <a:prstGeom prst="rect">
                <a:avLst/>
              </a:prstGeom>
              <a:ln w="12700" cap="flat">
                <a:noFill/>
                <a:miter lim="400000"/>
              </a:ln>
              <a:effectLst/>
            </p:spPr>
          </p:pic>
          <p:pic>
            <p:nvPicPr>
              <p:cNvPr id="394" name="Image" descr="Image"/>
              <p:cNvPicPr>
                <a:picLocks noChangeAspect="1"/>
              </p:cNvPicPr>
              <p:nvPr/>
            </p:nvPicPr>
            <p:blipFill>
              <a:blip r:embed="rId14">
                <a:extLst/>
              </a:blip>
              <a:stretch>
                <a:fillRect/>
              </a:stretch>
            </p:blipFill>
            <p:spPr>
              <a:xfrm>
                <a:off x="2714154" y="25169"/>
                <a:ext cx="372676" cy="342087"/>
              </a:xfrm>
              <a:prstGeom prst="rect">
                <a:avLst/>
              </a:prstGeom>
              <a:ln w="12700" cap="flat">
                <a:noFill/>
                <a:miter lim="400000"/>
              </a:ln>
              <a:effectLst/>
            </p:spPr>
          </p:pic>
          <p:sp>
            <p:nvSpPr>
              <p:cNvPr id="395"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96" name="Image" descr="Image"/>
              <p:cNvPicPr>
                <a:picLocks noChangeAspect="1"/>
              </p:cNvPicPr>
              <p:nvPr/>
            </p:nvPicPr>
            <p:blipFill>
              <a:blip r:embed="rId13">
                <a:extLst/>
              </a:blip>
              <a:stretch>
                <a:fillRect/>
              </a:stretch>
            </p:blipFill>
            <p:spPr>
              <a:xfrm>
                <a:off x="84994" y="441732"/>
                <a:ext cx="393128" cy="424597"/>
              </a:xfrm>
              <a:prstGeom prst="rect">
                <a:avLst/>
              </a:prstGeom>
              <a:ln w="12700" cap="flat">
                <a:noFill/>
                <a:miter lim="400000"/>
              </a:ln>
              <a:effectLst/>
            </p:spPr>
          </p:pic>
          <p:pic>
            <p:nvPicPr>
              <p:cNvPr id="397" name="Image" descr="Image"/>
              <p:cNvPicPr>
                <a:picLocks noChangeAspect="1"/>
              </p:cNvPicPr>
              <p:nvPr/>
            </p:nvPicPr>
            <p:blipFill>
              <a:blip r:embed="rId14">
                <a:extLst/>
              </a:blip>
              <a:stretch>
                <a:fillRect/>
              </a:stretch>
            </p:blipFill>
            <p:spPr>
              <a:xfrm>
                <a:off x="116850" y="104826"/>
                <a:ext cx="393128" cy="360862"/>
              </a:xfrm>
              <a:prstGeom prst="rect">
                <a:avLst/>
              </a:prstGeom>
              <a:ln w="12700" cap="flat">
                <a:noFill/>
                <a:miter lim="400000"/>
              </a:ln>
              <a:effectLst/>
            </p:spPr>
          </p:pic>
          <p:sp>
            <p:nvSpPr>
              <p:cNvPr id="398"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399" name="Image" descr="Image"/>
              <p:cNvPicPr>
                <a:picLocks noChangeAspect="1"/>
              </p:cNvPicPr>
              <p:nvPr/>
            </p:nvPicPr>
            <p:blipFill>
              <a:blip r:embed="rId12">
                <a:extLst/>
              </a:blip>
              <a:stretch>
                <a:fillRect/>
              </a:stretch>
            </p:blipFill>
            <p:spPr>
              <a:xfrm>
                <a:off x="2028884" y="362777"/>
                <a:ext cx="387671" cy="433727"/>
              </a:xfrm>
              <a:prstGeom prst="rect">
                <a:avLst/>
              </a:prstGeom>
              <a:ln w="12700" cap="flat">
                <a:noFill/>
                <a:miter lim="400000"/>
              </a:ln>
              <a:effectLst/>
            </p:spPr>
          </p:pic>
          <p:pic>
            <p:nvPicPr>
              <p:cNvPr id="400" name="Image" descr="Image"/>
              <p:cNvPicPr>
                <a:picLocks noChangeAspect="1"/>
              </p:cNvPicPr>
              <p:nvPr/>
            </p:nvPicPr>
            <p:blipFill>
              <a:blip r:embed="rId14">
                <a:extLst/>
              </a:blip>
              <a:stretch>
                <a:fillRect/>
              </a:stretch>
            </p:blipFill>
            <p:spPr>
              <a:xfrm>
                <a:off x="2028884" y="26358"/>
                <a:ext cx="387671" cy="355851"/>
              </a:xfrm>
              <a:prstGeom prst="rect">
                <a:avLst/>
              </a:prstGeom>
              <a:ln w="12700" cap="flat">
                <a:noFill/>
                <a:miter lim="400000"/>
              </a:ln>
              <a:effectLst/>
            </p:spPr>
          </p:pic>
          <p:sp>
            <p:nvSpPr>
              <p:cNvPr id="401"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02" name="Image" descr="Image"/>
              <p:cNvPicPr>
                <a:picLocks noChangeAspect="1"/>
              </p:cNvPicPr>
              <p:nvPr/>
            </p:nvPicPr>
            <p:blipFill>
              <a:blip r:embed="rId6">
                <a:extLst/>
              </a:blip>
              <a:stretch>
                <a:fillRect/>
              </a:stretch>
            </p:blipFill>
            <p:spPr>
              <a:xfrm>
                <a:off x="1381366" y="439578"/>
                <a:ext cx="424983" cy="426347"/>
              </a:xfrm>
              <a:prstGeom prst="rect">
                <a:avLst/>
              </a:prstGeom>
              <a:ln w="12700" cap="flat">
                <a:noFill/>
                <a:miter lim="400000"/>
              </a:ln>
              <a:effectLst/>
            </p:spPr>
          </p:pic>
          <p:pic>
            <p:nvPicPr>
              <p:cNvPr id="403" name="Image" descr="Image"/>
              <p:cNvPicPr>
                <a:picLocks noChangeAspect="1"/>
              </p:cNvPicPr>
              <p:nvPr/>
            </p:nvPicPr>
            <p:blipFill>
              <a:blip r:embed="rId14">
                <a:extLst/>
              </a:blip>
              <a:stretch>
                <a:fillRect/>
              </a:stretch>
            </p:blipFill>
            <p:spPr>
              <a:xfrm>
                <a:off x="1403320" y="85984"/>
                <a:ext cx="381076" cy="349799"/>
              </a:xfrm>
              <a:prstGeom prst="rect">
                <a:avLst/>
              </a:prstGeom>
              <a:ln w="12700" cap="flat">
                <a:noFill/>
                <a:miter lim="400000"/>
              </a:ln>
              <a:effectLst/>
            </p:spPr>
          </p:pic>
          <p:sp>
            <p:nvSpPr>
              <p:cNvPr id="404"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407" name="Group"/>
              <p:cNvGrpSpPr/>
              <p:nvPr/>
            </p:nvGrpSpPr>
            <p:grpSpPr>
              <a:xfrm>
                <a:off x="696689" y="58737"/>
                <a:ext cx="477736" cy="745228"/>
                <a:chOff x="0" y="0"/>
                <a:chExt cx="477734" cy="745227"/>
              </a:xfrm>
            </p:grpSpPr>
            <p:pic>
              <p:nvPicPr>
                <p:cNvPr id="405" name="Image" descr="Image"/>
                <p:cNvPicPr>
                  <a:picLocks noChangeAspect="1"/>
                </p:cNvPicPr>
                <p:nvPr/>
              </p:nvPicPr>
              <p:blipFill>
                <a:blip r:embed="rId4">
                  <a:extLst/>
                </a:blip>
                <a:stretch>
                  <a:fillRect/>
                </a:stretch>
              </p:blipFill>
              <p:spPr>
                <a:xfrm>
                  <a:off x="0" y="330622"/>
                  <a:ext cx="457275" cy="414605"/>
                </a:xfrm>
                <a:prstGeom prst="rect">
                  <a:avLst/>
                </a:prstGeom>
                <a:ln w="12700" cap="flat">
                  <a:noFill/>
                  <a:miter lim="400000"/>
                </a:ln>
                <a:effectLst/>
              </p:spPr>
            </p:pic>
            <p:pic>
              <p:nvPicPr>
                <p:cNvPr id="406" name="Image" descr="Image"/>
                <p:cNvPicPr>
                  <a:picLocks noChangeAspect="1"/>
                </p:cNvPicPr>
                <p:nvPr/>
              </p:nvPicPr>
              <p:blipFill>
                <a:blip r:embed="rId14">
                  <a:extLst/>
                </a:blip>
                <a:stretch>
                  <a:fillRect/>
                </a:stretch>
              </p:blipFill>
              <p:spPr>
                <a:xfrm>
                  <a:off x="96914" y="-1"/>
                  <a:ext cx="380821" cy="349563"/>
                </a:xfrm>
                <a:prstGeom prst="rect">
                  <a:avLst/>
                </a:prstGeom>
                <a:ln w="12700" cap="flat">
                  <a:noFill/>
                  <a:miter lim="400000"/>
                </a:ln>
                <a:effectLst/>
              </p:spPr>
            </p:pic>
          </p:grpSp>
        </p:grpSp>
        <p:grpSp>
          <p:nvGrpSpPr>
            <p:cNvPr id="425" name="Group"/>
            <p:cNvGrpSpPr/>
            <p:nvPr/>
          </p:nvGrpSpPr>
          <p:grpSpPr>
            <a:xfrm>
              <a:off x="0" y="7790249"/>
              <a:ext cx="3187714" cy="918073"/>
              <a:chOff x="0" y="0"/>
              <a:chExt cx="3187713" cy="918071"/>
            </a:xfrm>
          </p:grpSpPr>
          <p:sp>
            <p:nvSpPr>
              <p:cNvPr id="409"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10" name="Image" descr="Image"/>
              <p:cNvPicPr>
                <a:picLocks noChangeAspect="1"/>
              </p:cNvPicPr>
              <p:nvPr/>
            </p:nvPicPr>
            <p:blipFill>
              <a:blip r:embed="rId8">
                <a:extLst/>
              </a:blip>
              <a:stretch>
                <a:fillRect/>
              </a:stretch>
            </p:blipFill>
            <p:spPr>
              <a:xfrm>
                <a:off x="2692563" y="343643"/>
                <a:ext cx="423600" cy="443238"/>
              </a:xfrm>
              <a:prstGeom prst="rect">
                <a:avLst/>
              </a:prstGeom>
              <a:ln w="12700" cap="flat">
                <a:noFill/>
                <a:miter lim="400000"/>
              </a:ln>
              <a:effectLst/>
            </p:spPr>
          </p:pic>
          <p:pic>
            <p:nvPicPr>
              <p:cNvPr id="411" name="Image" descr="Image"/>
              <p:cNvPicPr>
                <a:picLocks noChangeAspect="1"/>
              </p:cNvPicPr>
              <p:nvPr/>
            </p:nvPicPr>
            <p:blipFill>
              <a:blip r:embed="rId14">
                <a:extLst/>
              </a:blip>
              <a:stretch>
                <a:fillRect/>
              </a:stretch>
            </p:blipFill>
            <p:spPr>
              <a:xfrm>
                <a:off x="2714157" y="25169"/>
                <a:ext cx="372678" cy="342088"/>
              </a:xfrm>
              <a:prstGeom prst="rect">
                <a:avLst/>
              </a:prstGeom>
              <a:ln w="12700" cap="flat">
                <a:noFill/>
                <a:miter lim="400000"/>
              </a:ln>
              <a:effectLst/>
            </p:spPr>
          </p:pic>
          <p:sp>
            <p:nvSpPr>
              <p:cNvPr id="412"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13" name="Image" descr="Image"/>
              <p:cNvPicPr>
                <a:picLocks noChangeAspect="1"/>
              </p:cNvPicPr>
              <p:nvPr/>
            </p:nvPicPr>
            <p:blipFill>
              <a:blip r:embed="rId13">
                <a:extLst/>
              </a:blip>
              <a:stretch>
                <a:fillRect/>
              </a:stretch>
            </p:blipFill>
            <p:spPr>
              <a:xfrm>
                <a:off x="84994" y="441732"/>
                <a:ext cx="393128" cy="424598"/>
              </a:xfrm>
              <a:prstGeom prst="rect">
                <a:avLst/>
              </a:prstGeom>
              <a:ln w="12700" cap="flat">
                <a:noFill/>
                <a:miter lim="400000"/>
              </a:ln>
              <a:effectLst/>
            </p:spPr>
          </p:pic>
          <p:pic>
            <p:nvPicPr>
              <p:cNvPr id="414" name="Image" descr="Image"/>
              <p:cNvPicPr>
                <a:picLocks noChangeAspect="1"/>
              </p:cNvPicPr>
              <p:nvPr/>
            </p:nvPicPr>
            <p:blipFill>
              <a:blip r:embed="rId14">
                <a:extLst/>
              </a:blip>
              <a:stretch>
                <a:fillRect/>
              </a:stretch>
            </p:blipFill>
            <p:spPr>
              <a:xfrm>
                <a:off x="116850" y="104826"/>
                <a:ext cx="393128" cy="360862"/>
              </a:xfrm>
              <a:prstGeom prst="rect">
                <a:avLst/>
              </a:prstGeom>
              <a:ln w="12700" cap="flat">
                <a:noFill/>
                <a:miter lim="400000"/>
              </a:ln>
              <a:effectLst/>
            </p:spPr>
          </p:pic>
          <p:sp>
            <p:nvSpPr>
              <p:cNvPr id="415"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16" name="Image" descr="Image"/>
              <p:cNvPicPr>
                <a:picLocks noChangeAspect="1"/>
              </p:cNvPicPr>
              <p:nvPr/>
            </p:nvPicPr>
            <p:blipFill>
              <a:blip r:embed="rId12">
                <a:extLst/>
              </a:blip>
              <a:stretch>
                <a:fillRect/>
              </a:stretch>
            </p:blipFill>
            <p:spPr>
              <a:xfrm>
                <a:off x="2028887" y="362778"/>
                <a:ext cx="387671" cy="433726"/>
              </a:xfrm>
              <a:prstGeom prst="rect">
                <a:avLst/>
              </a:prstGeom>
              <a:ln w="12700" cap="flat">
                <a:noFill/>
                <a:miter lim="400000"/>
              </a:ln>
              <a:effectLst/>
            </p:spPr>
          </p:pic>
          <p:pic>
            <p:nvPicPr>
              <p:cNvPr id="417" name="Image" descr="Image"/>
              <p:cNvPicPr>
                <a:picLocks noChangeAspect="1"/>
              </p:cNvPicPr>
              <p:nvPr/>
            </p:nvPicPr>
            <p:blipFill>
              <a:blip r:embed="rId14">
                <a:extLst/>
              </a:blip>
              <a:stretch>
                <a:fillRect/>
              </a:stretch>
            </p:blipFill>
            <p:spPr>
              <a:xfrm>
                <a:off x="2028887" y="26358"/>
                <a:ext cx="387671" cy="355852"/>
              </a:xfrm>
              <a:prstGeom prst="rect">
                <a:avLst/>
              </a:prstGeom>
              <a:ln w="12700" cap="flat">
                <a:noFill/>
                <a:miter lim="400000"/>
              </a:ln>
              <a:effectLst/>
            </p:spPr>
          </p:pic>
          <p:sp>
            <p:nvSpPr>
              <p:cNvPr id="418"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19" name="Image" descr="Image"/>
              <p:cNvPicPr>
                <a:picLocks noChangeAspect="1"/>
              </p:cNvPicPr>
              <p:nvPr/>
            </p:nvPicPr>
            <p:blipFill>
              <a:blip r:embed="rId6">
                <a:extLst/>
              </a:blip>
              <a:stretch>
                <a:fillRect/>
              </a:stretch>
            </p:blipFill>
            <p:spPr>
              <a:xfrm>
                <a:off x="1381368" y="439578"/>
                <a:ext cx="424984" cy="426348"/>
              </a:xfrm>
              <a:prstGeom prst="rect">
                <a:avLst/>
              </a:prstGeom>
              <a:ln w="12700" cap="flat">
                <a:noFill/>
                <a:miter lim="400000"/>
              </a:ln>
              <a:effectLst/>
            </p:spPr>
          </p:pic>
          <p:pic>
            <p:nvPicPr>
              <p:cNvPr id="420" name="Image" descr="Image"/>
              <p:cNvPicPr>
                <a:picLocks noChangeAspect="1"/>
              </p:cNvPicPr>
              <p:nvPr/>
            </p:nvPicPr>
            <p:blipFill>
              <a:blip r:embed="rId14">
                <a:extLst/>
              </a:blip>
              <a:stretch>
                <a:fillRect/>
              </a:stretch>
            </p:blipFill>
            <p:spPr>
              <a:xfrm>
                <a:off x="1403322" y="85984"/>
                <a:ext cx="381076" cy="349799"/>
              </a:xfrm>
              <a:prstGeom prst="rect">
                <a:avLst/>
              </a:prstGeom>
              <a:ln w="12700" cap="flat">
                <a:noFill/>
                <a:miter lim="400000"/>
              </a:ln>
              <a:effectLst/>
            </p:spPr>
          </p:pic>
          <p:sp>
            <p:nvSpPr>
              <p:cNvPr id="421"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424" name="Group"/>
              <p:cNvGrpSpPr/>
              <p:nvPr/>
            </p:nvGrpSpPr>
            <p:grpSpPr>
              <a:xfrm>
                <a:off x="696690" y="58737"/>
                <a:ext cx="477737" cy="745229"/>
                <a:chOff x="-1" y="-1"/>
                <a:chExt cx="477735" cy="745228"/>
              </a:xfrm>
            </p:grpSpPr>
            <p:pic>
              <p:nvPicPr>
                <p:cNvPr id="422" name="Image" descr="Image"/>
                <p:cNvPicPr>
                  <a:picLocks noChangeAspect="1"/>
                </p:cNvPicPr>
                <p:nvPr/>
              </p:nvPicPr>
              <p:blipFill>
                <a:blip r:embed="rId4">
                  <a:extLst/>
                </a:blip>
                <a:stretch>
                  <a:fillRect/>
                </a:stretch>
              </p:blipFill>
              <p:spPr>
                <a:xfrm>
                  <a:off x="-2" y="330623"/>
                  <a:ext cx="457278" cy="414605"/>
                </a:xfrm>
                <a:prstGeom prst="rect">
                  <a:avLst/>
                </a:prstGeom>
                <a:ln w="12700" cap="flat">
                  <a:noFill/>
                  <a:miter lim="400000"/>
                </a:ln>
                <a:effectLst/>
              </p:spPr>
            </p:pic>
            <p:pic>
              <p:nvPicPr>
                <p:cNvPr id="423" name="Image" descr="Image"/>
                <p:cNvPicPr>
                  <a:picLocks noChangeAspect="1"/>
                </p:cNvPicPr>
                <p:nvPr/>
              </p:nvPicPr>
              <p:blipFill>
                <a:blip r:embed="rId14">
                  <a:extLst/>
                </a:blip>
                <a:stretch>
                  <a:fillRect/>
                </a:stretch>
              </p:blipFill>
              <p:spPr>
                <a:xfrm>
                  <a:off x="96914" y="-2"/>
                  <a:ext cx="380821" cy="349565"/>
                </a:xfrm>
                <a:prstGeom prst="rect">
                  <a:avLst/>
                </a:prstGeom>
                <a:ln w="12700" cap="flat">
                  <a:noFill/>
                  <a:miter lim="400000"/>
                </a:ln>
                <a:effectLst/>
              </p:spPr>
            </p:pic>
          </p:grpSp>
        </p:grpSp>
        <p:grpSp>
          <p:nvGrpSpPr>
            <p:cNvPr id="442" name="Group"/>
            <p:cNvGrpSpPr/>
            <p:nvPr/>
          </p:nvGrpSpPr>
          <p:grpSpPr>
            <a:xfrm>
              <a:off x="0" y="6815266"/>
              <a:ext cx="3187714" cy="918071"/>
              <a:chOff x="0" y="0"/>
              <a:chExt cx="3187713" cy="918070"/>
            </a:xfrm>
          </p:grpSpPr>
          <p:sp>
            <p:nvSpPr>
              <p:cNvPr id="426"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27" name="Image" descr="Image"/>
              <p:cNvPicPr>
                <a:picLocks noChangeAspect="1"/>
              </p:cNvPicPr>
              <p:nvPr/>
            </p:nvPicPr>
            <p:blipFill>
              <a:blip r:embed="rId8">
                <a:extLst/>
              </a:blip>
              <a:stretch>
                <a:fillRect/>
              </a:stretch>
            </p:blipFill>
            <p:spPr>
              <a:xfrm>
                <a:off x="2692563" y="343642"/>
                <a:ext cx="423600" cy="443239"/>
              </a:xfrm>
              <a:prstGeom prst="rect">
                <a:avLst/>
              </a:prstGeom>
              <a:ln w="12700" cap="flat">
                <a:noFill/>
                <a:miter lim="400000"/>
              </a:ln>
              <a:effectLst/>
            </p:spPr>
          </p:pic>
          <p:pic>
            <p:nvPicPr>
              <p:cNvPr id="428" name="Image" descr="Image"/>
              <p:cNvPicPr>
                <a:picLocks noChangeAspect="1"/>
              </p:cNvPicPr>
              <p:nvPr/>
            </p:nvPicPr>
            <p:blipFill>
              <a:blip r:embed="rId14">
                <a:extLst/>
              </a:blip>
              <a:stretch>
                <a:fillRect/>
              </a:stretch>
            </p:blipFill>
            <p:spPr>
              <a:xfrm>
                <a:off x="2714157" y="25169"/>
                <a:ext cx="372678" cy="342087"/>
              </a:xfrm>
              <a:prstGeom prst="rect">
                <a:avLst/>
              </a:prstGeom>
              <a:ln w="12700" cap="flat">
                <a:noFill/>
                <a:miter lim="400000"/>
              </a:ln>
              <a:effectLst/>
            </p:spPr>
          </p:pic>
          <p:sp>
            <p:nvSpPr>
              <p:cNvPr id="429"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30" name="Image" descr="Image"/>
              <p:cNvPicPr>
                <a:picLocks noChangeAspect="1"/>
              </p:cNvPicPr>
              <p:nvPr/>
            </p:nvPicPr>
            <p:blipFill>
              <a:blip r:embed="rId13">
                <a:extLst/>
              </a:blip>
              <a:stretch>
                <a:fillRect/>
              </a:stretch>
            </p:blipFill>
            <p:spPr>
              <a:xfrm>
                <a:off x="84994" y="441732"/>
                <a:ext cx="393128" cy="424597"/>
              </a:xfrm>
              <a:prstGeom prst="rect">
                <a:avLst/>
              </a:prstGeom>
              <a:ln w="12700" cap="flat">
                <a:noFill/>
                <a:miter lim="400000"/>
              </a:ln>
              <a:effectLst/>
            </p:spPr>
          </p:pic>
          <p:pic>
            <p:nvPicPr>
              <p:cNvPr id="431" name="Image" descr="Image"/>
              <p:cNvPicPr>
                <a:picLocks noChangeAspect="1"/>
              </p:cNvPicPr>
              <p:nvPr/>
            </p:nvPicPr>
            <p:blipFill>
              <a:blip r:embed="rId14">
                <a:extLst/>
              </a:blip>
              <a:stretch>
                <a:fillRect/>
              </a:stretch>
            </p:blipFill>
            <p:spPr>
              <a:xfrm>
                <a:off x="116850" y="104826"/>
                <a:ext cx="393128" cy="360862"/>
              </a:xfrm>
              <a:prstGeom prst="rect">
                <a:avLst/>
              </a:prstGeom>
              <a:ln w="12700" cap="flat">
                <a:noFill/>
                <a:miter lim="400000"/>
              </a:ln>
              <a:effectLst/>
            </p:spPr>
          </p:pic>
          <p:sp>
            <p:nvSpPr>
              <p:cNvPr id="432"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33" name="Image" descr="Image"/>
              <p:cNvPicPr>
                <a:picLocks noChangeAspect="1"/>
              </p:cNvPicPr>
              <p:nvPr/>
            </p:nvPicPr>
            <p:blipFill>
              <a:blip r:embed="rId12">
                <a:extLst/>
              </a:blip>
              <a:stretch>
                <a:fillRect/>
              </a:stretch>
            </p:blipFill>
            <p:spPr>
              <a:xfrm>
                <a:off x="2028887" y="362777"/>
                <a:ext cx="387671" cy="433727"/>
              </a:xfrm>
              <a:prstGeom prst="rect">
                <a:avLst/>
              </a:prstGeom>
              <a:ln w="12700" cap="flat">
                <a:noFill/>
                <a:miter lim="400000"/>
              </a:ln>
              <a:effectLst/>
            </p:spPr>
          </p:pic>
          <p:pic>
            <p:nvPicPr>
              <p:cNvPr id="434" name="Image" descr="Image"/>
              <p:cNvPicPr>
                <a:picLocks noChangeAspect="1"/>
              </p:cNvPicPr>
              <p:nvPr/>
            </p:nvPicPr>
            <p:blipFill>
              <a:blip r:embed="rId14">
                <a:extLst/>
              </a:blip>
              <a:stretch>
                <a:fillRect/>
              </a:stretch>
            </p:blipFill>
            <p:spPr>
              <a:xfrm>
                <a:off x="2028887" y="26358"/>
                <a:ext cx="387671" cy="355851"/>
              </a:xfrm>
              <a:prstGeom prst="rect">
                <a:avLst/>
              </a:prstGeom>
              <a:ln w="12700" cap="flat">
                <a:noFill/>
                <a:miter lim="400000"/>
              </a:ln>
              <a:effectLst/>
            </p:spPr>
          </p:pic>
          <p:sp>
            <p:nvSpPr>
              <p:cNvPr id="435"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36" name="Image" descr="Image"/>
              <p:cNvPicPr>
                <a:picLocks noChangeAspect="1"/>
              </p:cNvPicPr>
              <p:nvPr/>
            </p:nvPicPr>
            <p:blipFill>
              <a:blip r:embed="rId6">
                <a:extLst/>
              </a:blip>
              <a:stretch>
                <a:fillRect/>
              </a:stretch>
            </p:blipFill>
            <p:spPr>
              <a:xfrm>
                <a:off x="1381368" y="439578"/>
                <a:ext cx="424984" cy="426347"/>
              </a:xfrm>
              <a:prstGeom prst="rect">
                <a:avLst/>
              </a:prstGeom>
              <a:ln w="12700" cap="flat">
                <a:noFill/>
                <a:miter lim="400000"/>
              </a:ln>
              <a:effectLst/>
            </p:spPr>
          </p:pic>
          <p:pic>
            <p:nvPicPr>
              <p:cNvPr id="437" name="Image" descr="Image"/>
              <p:cNvPicPr>
                <a:picLocks noChangeAspect="1"/>
              </p:cNvPicPr>
              <p:nvPr/>
            </p:nvPicPr>
            <p:blipFill>
              <a:blip r:embed="rId14">
                <a:extLst/>
              </a:blip>
              <a:stretch>
                <a:fillRect/>
              </a:stretch>
            </p:blipFill>
            <p:spPr>
              <a:xfrm>
                <a:off x="1403322" y="85984"/>
                <a:ext cx="381076" cy="349799"/>
              </a:xfrm>
              <a:prstGeom prst="rect">
                <a:avLst/>
              </a:prstGeom>
              <a:ln w="12700" cap="flat">
                <a:noFill/>
                <a:miter lim="400000"/>
              </a:ln>
              <a:effectLst/>
            </p:spPr>
          </p:pic>
          <p:sp>
            <p:nvSpPr>
              <p:cNvPr id="438"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441" name="Group"/>
              <p:cNvGrpSpPr/>
              <p:nvPr/>
            </p:nvGrpSpPr>
            <p:grpSpPr>
              <a:xfrm>
                <a:off x="696690" y="58736"/>
                <a:ext cx="477737" cy="745229"/>
                <a:chOff x="-1" y="-1"/>
                <a:chExt cx="477735" cy="745227"/>
              </a:xfrm>
            </p:grpSpPr>
            <p:pic>
              <p:nvPicPr>
                <p:cNvPr id="439" name="Image" descr="Image"/>
                <p:cNvPicPr>
                  <a:picLocks noChangeAspect="1"/>
                </p:cNvPicPr>
                <p:nvPr/>
              </p:nvPicPr>
              <p:blipFill>
                <a:blip r:embed="rId4">
                  <a:extLst/>
                </a:blip>
                <a:stretch>
                  <a:fillRect/>
                </a:stretch>
              </p:blipFill>
              <p:spPr>
                <a:xfrm>
                  <a:off x="-2" y="330622"/>
                  <a:ext cx="457278" cy="414605"/>
                </a:xfrm>
                <a:prstGeom prst="rect">
                  <a:avLst/>
                </a:prstGeom>
                <a:ln w="12700" cap="flat">
                  <a:noFill/>
                  <a:miter lim="400000"/>
                </a:ln>
                <a:effectLst/>
              </p:spPr>
            </p:pic>
            <p:pic>
              <p:nvPicPr>
                <p:cNvPr id="440" name="Image" descr="Image"/>
                <p:cNvPicPr>
                  <a:picLocks noChangeAspect="1"/>
                </p:cNvPicPr>
                <p:nvPr/>
              </p:nvPicPr>
              <p:blipFill>
                <a:blip r:embed="rId14">
                  <a:extLst/>
                </a:blip>
                <a:stretch>
                  <a:fillRect/>
                </a:stretch>
              </p:blipFill>
              <p:spPr>
                <a:xfrm>
                  <a:off x="96914" y="-2"/>
                  <a:ext cx="380821" cy="349564"/>
                </a:xfrm>
                <a:prstGeom prst="rect">
                  <a:avLst/>
                </a:prstGeom>
                <a:ln w="12700" cap="flat">
                  <a:noFill/>
                  <a:miter lim="400000"/>
                </a:ln>
                <a:effectLst/>
              </p:spPr>
            </p:pic>
          </p:grpSp>
        </p:grpSp>
        <p:grpSp>
          <p:nvGrpSpPr>
            <p:cNvPr id="459" name="Group"/>
            <p:cNvGrpSpPr/>
            <p:nvPr/>
          </p:nvGrpSpPr>
          <p:grpSpPr>
            <a:xfrm>
              <a:off x="0" y="5840283"/>
              <a:ext cx="3187714" cy="918071"/>
              <a:chOff x="0" y="0"/>
              <a:chExt cx="3187713" cy="918070"/>
            </a:xfrm>
          </p:grpSpPr>
          <p:sp>
            <p:nvSpPr>
              <p:cNvPr id="443"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44" name="Image" descr="Image"/>
              <p:cNvPicPr>
                <a:picLocks noChangeAspect="1"/>
              </p:cNvPicPr>
              <p:nvPr/>
            </p:nvPicPr>
            <p:blipFill>
              <a:blip r:embed="rId8">
                <a:extLst/>
              </a:blip>
              <a:stretch>
                <a:fillRect/>
              </a:stretch>
            </p:blipFill>
            <p:spPr>
              <a:xfrm>
                <a:off x="2692563" y="343642"/>
                <a:ext cx="423600" cy="443240"/>
              </a:xfrm>
              <a:prstGeom prst="rect">
                <a:avLst/>
              </a:prstGeom>
              <a:ln w="12700" cap="flat">
                <a:noFill/>
                <a:miter lim="400000"/>
              </a:ln>
              <a:effectLst/>
            </p:spPr>
          </p:pic>
          <p:pic>
            <p:nvPicPr>
              <p:cNvPr id="445" name="Image" descr="Image"/>
              <p:cNvPicPr>
                <a:picLocks noChangeAspect="1"/>
              </p:cNvPicPr>
              <p:nvPr/>
            </p:nvPicPr>
            <p:blipFill>
              <a:blip r:embed="rId14">
                <a:extLst/>
              </a:blip>
              <a:stretch>
                <a:fillRect/>
              </a:stretch>
            </p:blipFill>
            <p:spPr>
              <a:xfrm>
                <a:off x="2714157" y="25169"/>
                <a:ext cx="372678" cy="342087"/>
              </a:xfrm>
              <a:prstGeom prst="rect">
                <a:avLst/>
              </a:prstGeom>
              <a:ln w="12700" cap="flat">
                <a:noFill/>
                <a:miter lim="400000"/>
              </a:ln>
              <a:effectLst/>
            </p:spPr>
          </p:pic>
          <p:sp>
            <p:nvSpPr>
              <p:cNvPr id="446"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47" name="Image" descr="Image"/>
              <p:cNvPicPr>
                <a:picLocks noChangeAspect="1"/>
              </p:cNvPicPr>
              <p:nvPr/>
            </p:nvPicPr>
            <p:blipFill>
              <a:blip r:embed="rId13">
                <a:extLst/>
              </a:blip>
              <a:stretch>
                <a:fillRect/>
              </a:stretch>
            </p:blipFill>
            <p:spPr>
              <a:xfrm>
                <a:off x="84994" y="441733"/>
                <a:ext cx="393128" cy="424597"/>
              </a:xfrm>
              <a:prstGeom prst="rect">
                <a:avLst/>
              </a:prstGeom>
              <a:ln w="12700" cap="flat">
                <a:noFill/>
                <a:miter lim="400000"/>
              </a:ln>
              <a:effectLst/>
            </p:spPr>
          </p:pic>
          <p:pic>
            <p:nvPicPr>
              <p:cNvPr id="448" name="Image" descr="Image"/>
              <p:cNvPicPr>
                <a:picLocks noChangeAspect="1"/>
              </p:cNvPicPr>
              <p:nvPr/>
            </p:nvPicPr>
            <p:blipFill>
              <a:blip r:embed="rId14">
                <a:extLst/>
              </a:blip>
              <a:stretch>
                <a:fillRect/>
              </a:stretch>
            </p:blipFill>
            <p:spPr>
              <a:xfrm>
                <a:off x="116850" y="104827"/>
                <a:ext cx="393128" cy="360862"/>
              </a:xfrm>
              <a:prstGeom prst="rect">
                <a:avLst/>
              </a:prstGeom>
              <a:ln w="12700" cap="flat">
                <a:noFill/>
                <a:miter lim="400000"/>
              </a:ln>
              <a:effectLst/>
            </p:spPr>
          </p:pic>
          <p:sp>
            <p:nvSpPr>
              <p:cNvPr id="449"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50" name="Image" descr="Image"/>
              <p:cNvPicPr>
                <a:picLocks noChangeAspect="1"/>
              </p:cNvPicPr>
              <p:nvPr/>
            </p:nvPicPr>
            <p:blipFill>
              <a:blip r:embed="rId12">
                <a:extLst/>
              </a:blip>
              <a:stretch>
                <a:fillRect/>
              </a:stretch>
            </p:blipFill>
            <p:spPr>
              <a:xfrm>
                <a:off x="2028887" y="362777"/>
                <a:ext cx="387671" cy="433727"/>
              </a:xfrm>
              <a:prstGeom prst="rect">
                <a:avLst/>
              </a:prstGeom>
              <a:ln w="12700" cap="flat">
                <a:noFill/>
                <a:miter lim="400000"/>
              </a:ln>
              <a:effectLst/>
            </p:spPr>
          </p:pic>
          <p:pic>
            <p:nvPicPr>
              <p:cNvPr id="451" name="Image" descr="Image"/>
              <p:cNvPicPr>
                <a:picLocks noChangeAspect="1"/>
              </p:cNvPicPr>
              <p:nvPr/>
            </p:nvPicPr>
            <p:blipFill>
              <a:blip r:embed="rId14">
                <a:extLst/>
              </a:blip>
              <a:stretch>
                <a:fillRect/>
              </a:stretch>
            </p:blipFill>
            <p:spPr>
              <a:xfrm>
                <a:off x="2028887" y="26359"/>
                <a:ext cx="387671" cy="355851"/>
              </a:xfrm>
              <a:prstGeom prst="rect">
                <a:avLst/>
              </a:prstGeom>
              <a:ln w="12700" cap="flat">
                <a:noFill/>
                <a:miter lim="400000"/>
              </a:ln>
              <a:effectLst/>
            </p:spPr>
          </p:pic>
          <p:sp>
            <p:nvSpPr>
              <p:cNvPr id="452"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53" name="Image" descr="Image"/>
              <p:cNvPicPr>
                <a:picLocks noChangeAspect="1"/>
              </p:cNvPicPr>
              <p:nvPr/>
            </p:nvPicPr>
            <p:blipFill>
              <a:blip r:embed="rId6">
                <a:extLst/>
              </a:blip>
              <a:stretch>
                <a:fillRect/>
              </a:stretch>
            </p:blipFill>
            <p:spPr>
              <a:xfrm>
                <a:off x="1381368" y="439578"/>
                <a:ext cx="424984" cy="426348"/>
              </a:xfrm>
              <a:prstGeom prst="rect">
                <a:avLst/>
              </a:prstGeom>
              <a:ln w="12700" cap="flat">
                <a:noFill/>
                <a:miter lim="400000"/>
              </a:ln>
              <a:effectLst/>
            </p:spPr>
          </p:pic>
          <p:pic>
            <p:nvPicPr>
              <p:cNvPr id="454" name="Image" descr="Image"/>
              <p:cNvPicPr>
                <a:picLocks noChangeAspect="1"/>
              </p:cNvPicPr>
              <p:nvPr/>
            </p:nvPicPr>
            <p:blipFill>
              <a:blip r:embed="rId14">
                <a:extLst/>
              </a:blip>
              <a:stretch>
                <a:fillRect/>
              </a:stretch>
            </p:blipFill>
            <p:spPr>
              <a:xfrm>
                <a:off x="1403322" y="85985"/>
                <a:ext cx="381076" cy="349798"/>
              </a:xfrm>
              <a:prstGeom prst="rect">
                <a:avLst/>
              </a:prstGeom>
              <a:ln w="12700" cap="flat">
                <a:noFill/>
                <a:miter lim="400000"/>
              </a:ln>
              <a:effectLst/>
            </p:spPr>
          </p:pic>
          <p:sp>
            <p:nvSpPr>
              <p:cNvPr id="455"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458" name="Group"/>
              <p:cNvGrpSpPr/>
              <p:nvPr/>
            </p:nvGrpSpPr>
            <p:grpSpPr>
              <a:xfrm>
                <a:off x="696690" y="58737"/>
                <a:ext cx="477737" cy="745229"/>
                <a:chOff x="-1" y="-1"/>
                <a:chExt cx="477735" cy="745227"/>
              </a:xfrm>
            </p:grpSpPr>
            <p:pic>
              <p:nvPicPr>
                <p:cNvPr id="456" name="Image" descr="Image"/>
                <p:cNvPicPr>
                  <a:picLocks noChangeAspect="1"/>
                </p:cNvPicPr>
                <p:nvPr/>
              </p:nvPicPr>
              <p:blipFill>
                <a:blip r:embed="rId4">
                  <a:extLst/>
                </a:blip>
                <a:stretch>
                  <a:fillRect/>
                </a:stretch>
              </p:blipFill>
              <p:spPr>
                <a:xfrm>
                  <a:off x="-2" y="330622"/>
                  <a:ext cx="457278" cy="414605"/>
                </a:xfrm>
                <a:prstGeom prst="rect">
                  <a:avLst/>
                </a:prstGeom>
                <a:ln w="12700" cap="flat">
                  <a:noFill/>
                  <a:miter lim="400000"/>
                </a:ln>
                <a:effectLst/>
              </p:spPr>
            </p:pic>
            <p:pic>
              <p:nvPicPr>
                <p:cNvPr id="457" name="Image" descr="Image"/>
                <p:cNvPicPr>
                  <a:picLocks noChangeAspect="1"/>
                </p:cNvPicPr>
                <p:nvPr/>
              </p:nvPicPr>
              <p:blipFill>
                <a:blip r:embed="rId14">
                  <a:extLst/>
                </a:blip>
                <a:stretch>
                  <a:fillRect/>
                </a:stretch>
              </p:blipFill>
              <p:spPr>
                <a:xfrm>
                  <a:off x="96914" y="-2"/>
                  <a:ext cx="380821" cy="349564"/>
                </a:xfrm>
                <a:prstGeom prst="rect">
                  <a:avLst/>
                </a:prstGeom>
                <a:ln w="12700" cap="flat">
                  <a:noFill/>
                  <a:miter lim="400000"/>
                </a:ln>
                <a:effectLst/>
              </p:spPr>
            </p:pic>
          </p:grpSp>
        </p:grpSp>
        <p:grpSp>
          <p:nvGrpSpPr>
            <p:cNvPr id="476" name="Group"/>
            <p:cNvGrpSpPr/>
            <p:nvPr/>
          </p:nvGrpSpPr>
          <p:grpSpPr>
            <a:xfrm>
              <a:off x="0" y="4865302"/>
              <a:ext cx="3187714" cy="918071"/>
              <a:chOff x="0" y="0"/>
              <a:chExt cx="3187713" cy="918070"/>
            </a:xfrm>
          </p:grpSpPr>
          <p:sp>
            <p:nvSpPr>
              <p:cNvPr id="460"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61" name="Image" descr="Image"/>
              <p:cNvPicPr>
                <a:picLocks noChangeAspect="1"/>
              </p:cNvPicPr>
              <p:nvPr/>
            </p:nvPicPr>
            <p:blipFill>
              <a:blip r:embed="rId8">
                <a:extLst/>
              </a:blip>
              <a:stretch>
                <a:fillRect/>
              </a:stretch>
            </p:blipFill>
            <p:spPr>
              <a:xfrm>
                <a:off x="2692563" y="343642"/>
                <a:ext cx="423600" cy="443239"/>
              </a:xfrm>
              <a:prstGeom prst="rect">
                <a:avLst/>
              </a:prstGeom>
              <a:ln w="12700" cap="flat">
                <a:noFill/>
                <a:miter lim="400000"/>
              </a:ln>
              <a:effectLst/>
            </p:spPr>
          </p:pic>
          <p:pic>
            <p:nvPicPr>
              <p:cNvPr id="462" name="Image" descr="Image"/>
              <p:cNvPicPr>
                <a:picLocks noChangeAspect="1"/>
              </p:cNvPicPr>
              <p:nvPr/>
            </p:nvPicPr>
            <p:blipFill>
              <a:blip r:embed="rId14">
                <a:extLst/>
              </a:blip>
              <a:stretch>
                <a:fillRect/>
              </a:stretch>
            </p:blipFill>
            <p:spPr>
              <a:xfrm>
                <a:off x="2714157" y="25169"/>
                <a:ext cx="372678" cy="342087"/>
              </a:xfrm>
              <a:prstGeom prst="rect">
                <a:avLst/>
              </a:prstGeom>
              <a:ln w="12700" cap="flat">
                <a:noFill/>
                <a:miter lim="400000"/>
              </a:ln>
              <a:effectLst/>
            </p:spPr>
          </p:pic>
          <p:sp>
            <p:nvSpPr>
              <p:cNvPr id="463"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64" name="Image" descr="Image"/>
              <p:cNvPicPr>
                <a:picLocks noChangeAspect="1"/>
              </p:cNvPicPr>
              <p:nvPr/>
            </p:nvPicPr>
            <p:blipFill>
              <a:blip r:embed="rId13">
                <a:extLst/>
              </a:blip>
              <a:stretch>
                <a:fillRect/>
              </a:stretch>
            </p:blipFill>
            <p:spPr>
              <a:xfrm>
                <a:off x="84994" y="441733"/>
                <a:ext cx="393128" cy="424597"/>
              </a:xfrm>
              <a:prstGeom prst="rect">
                <a:avLst/>
              </a:prstGeom>
              <a:ln w="12700" cap="flat">
                <a:noFill/>
                <a:miter lim="400000"/>
              </a:ln>
              <a:effectLst/>
            </p:spPr>
          </p:pic>
          <p:pic>
            <p:nvPicPr>
              <p:cNvPr id="465" name="Image" descr="Image"/>
              <p:cNvPicPr>
                <a:picLocks noChangeAspect="1"/>
              </p:cNvPicPr>
              <p:nvPr/>
            </p:nvPicPr>
            <p:blipFill>
              <a:blip r:embed="rId14">
                <a:extLst/>
              </a:blip>
              <a:stretch>
                <a:fillRect/>
              </a:stretch>
            </p:blipFill>
            <p:spPr>
              <a:xfrm>
                <a:off x="116850" y="104827"/>
                <a:ext cx="393128" cy="360862"/>
              </a:xfrm>
              <a:prstGeom prst="rect">
                <a:avLst/>
              </a:prstGeom>
              <a:ln w="12700" cap="flat">
                <a:noFill/>
                <a:miter lim="400000"/>
              </a:ln>
              <a:effectLst/>
            </p:spPr>
          </p:pic>
          <p:sp>
            <p:nvSpPr>
              <p:cNvPr id="466"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67" name="Image" descr="Image"/>
              <p:cNvPicPr>
                <a:picLocks noChangeAspect="1"/>
              </p:cNvPicPr>
              <p:nvPr/>
            </p:nvPicPr>
            <p:blipFill>
              <a:blip r:embed="rId12">
                <a:extLst/>
              </a:blip>
              <a:stretch>
                <a:fillRect/>
              </a:stretch>
            </p:blipFill>
            <p:spPr>
              <a:xfrm>
                <a:off x="2028887" y="362777"/>
                <a:ext cx="387671" cy="433727"/>
              </a:xfrm>
              <a:prstGeom prst="rect">
                <a:avLst/>
              </a:prstGeom>
              <a:ln w="12700" cap="flat">
                <a:noFill/>
                <a:miter lim="400000"/>
              </a:ln>
              <a:effectLst/>
            </p:spPr>
          </p:pic>
          <p:pic>
            <p:nvPicPr>
              <p:cNvPr id="468" name="Image" descr="Image"/>
              <p:cNvPicPr>
                <a:picLocks noChangeAspect="1"/>
              </p:cNvPicPr>
              <p:nvPr/>
            </p:nvPicPr>
            <p:blipFill>
              <a:blip r:embed="rId14">
                <a:extLst/>
              </a:blip>
              <a:stretch>
                <a:fillRect/>
              </a:stretch>
            </p:blipFill>
            <p:spPr>
              <a:xfrm>
                <a:off x="2028887" y="26358"/>
                <a:ext cx="387671" cy="355851"/>
              </a:xfrm>
              <a:prstGeom prst="rect">
                <a:avLst/>
              </a:prstGeom>
              <a:ln w="12700" cap="flat">
                <a:noFill/>
                <a:miter lim="400000"/>
              </a:ln>
              <a:effectLst/>
            </p:spPr>
          </p:pic>
          <p:sp>
            <p:nvSpPr>
              <p:cNvPr id="469"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70" name="Image" descr="Image"/>
              <p:cNvPicPr>
                <a:picLocks noChangeAspect="1"/>
              </p:cNvPicPr>
              <p:nvPr/>
            </p:nvPicPr>
            <p:blipFill>
              <a:blip r:embed="rId6">
                <a:extLst/>
              </a:blip>
              <a:stretch>
                <a:fillRect/>
              </a:stretch>
            </p:blipFill>
            <p:spPr>
              <a:xfrm>
                <a:off x="1381368" y="439578"/>
                <a:ext cx="424984" cy="426348"/>
              </a:xfrm>
              <a:prstGeom prst="rect">
                <a:avLst/>
              </a:prstGeom>
              <a:ln w="12700" cap="flat">
                <a:noFill/>
                <a:miter lim="400000"/>
              </a:ln>
              <a:effectLst/>
            </p:spPr>
          </p:pic>
          <p:pic>
            <p:nvPicPr>
              <p:cNvPr id="471" name="Image" descr="Image"/>
              <p:cNvPicPr>
                <a:picLocks noChangeAspect="1"/>
              </p:cNvPicPr>
              <p:nvPr/>
            </p:nvPicPr>
            <p:blipFill>
              <a:blip r:embed="rId14">
                <a:extLst/>
              </a:blip>
              <a:stretch>
                <a:fillRect/>
              </a:stretch>
            </p:blipFill>
            <p:spPr>
              <a:xfrm>
                <a:off x="1403322" y="85985"/>
                <a:ext cx="381076" cy="349798"/>
              </a:xfrm>
              <a:prstGeom prst="rect">
                <a:avLst/>
              </a:prstGeom>
              <a:ln w="12700" cap="flat">
                <a:noFill/>
                <a:miter lim="400000"/>
              </a:ln>
              <a:effectLst/>
            </p:spPr>
          </p:pic>
          <p:sp>
            <p:nvSpPr>
              <p:cNvPr id="472"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475" name="Group"/>
              <p:cNvGrpSpPr/>
              <p:nvPr/>
            </p:nvGrpSpPr>
            <p:grpSpPr>
              <a:xfrm>
                <a:off x="696690" y="58737"/>
                <a:ext cx="477737" cy="745229"/>
                <a:chOff x="-1" y="-1"/>
                <a:chExt cx="477735" cy="745227"/>
              </a:xfrm>
            </p:grpSpPr>
            <p:pic>
              <p:nvPicPr>
                <p:cNvPr id="473" name="Image" descr="Image"/>
                <p:cNvPicPr>
                  <a:picLocks noChangeAspect="1"/>
                </p:cNvPicPr>
                <p:nvPr/>
              </p:nvPicPr>
              <p:blipFill>
                <a:blip r:embed="rId4">
                  <a:extLst/>
                </a:blip>
                <a:stretch>
                  <a:fillRect/>
                </a:stretch>
              </p:blipFill>
              <p:spPr>
                <a:xfrm>
                  <a:off x="-2" y="330622"/>
                  <a:ext cx="457278" cy="414605"/>
                </a:xfrm>
                <a:prstGeom prst="rect">
                  <a:avLst/>
                </a:prstGeom>
                <a:ln w="12700" cap="flat">
                  <a:noFill/>
                  <a:miter lim="400000"/>
                </a:ln>
                <a:effectLst/>
              </p:spPr>
            </p:pic>
            <p:pic>
              <p:nvPicPr>
                <p:cNvPr id="474" name="Image" descr="Image"/>
                <p:cNvPicPr>
                  <a:picLocks noChangeAspect="1"/>
                </p:cNvPicPr>
                <p:nvPr/>
              </p:nvPicPr>
              <p:blipFill>
                <a:blip r:embed="rId14">
                  <a:extLst/>
                </a:blip>
                <a:stretch>
                  <a:fillRect/>
                </a:stretch>
              </p:blipFill>
              <p:spPr>
                <a:xfrm>
                  <a:off x="96914" y="-2"/>
                  <a:ext cx="380821" cy="349564"/>
                </a:xfrm>
                <a:prstGeom prst="rect">
                  <a:avLst/>
                </a:prstGeom>
                <a:ln w="12700" cap="flat">
                  <a:noFill/>
                  <a:miter lim="400000"/>
                </a:ln>
                <a:effectLst/>
              </p:spPr>
            </p:pic>
          </p:grpSp>
        </p:grpSp>
        <p:grpSp>
          <p:nvGrpSpPr>
            <p:cNvPr id="493" name="Group"/>
            <p:cNvGrpSpPr/>
            <p:nvPr/>
          </p:nvGrpSpPr>
          <p:grpSpPr>
            <a:xfrm>
              <a:off x="1948" y="3895168"/>
              <a:ext cx="3183816" cy="916949"/>
              <a:chOff x="0" y="0"/>
              <a:chExt cx="3183814" cy="916948"/>
            </a:xfrm>
          </p:grpSpPr>
          <p:sp>
            <p:nvSpPr>
              <p:cNvPr id="477"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78" name="Image" descr="Image"/>
              <p:cNvPicPr>
                <a:picLocks noChangeAspect="1"/>
              </p:cNvPicPr>
              <p:nvPr/>
            </p:nvPicPr>
            <p:blipFill>
              <a:blip r:embed="rId8">
                <a:extLst/>
              </a:blip>
              <a:stretch>
                <a:fillRect/>
              </a:stretch>
            </p:blipFill>
            <p:spPr>
              <a:xfrm>
                <a:off x="2689269" y="343223"/>
                <a:ext cx="423082" cy="442697"/>
              </a:xfrm>
              <a:prstGeom prst="rect">
                <a:avLst/>
              </a:prstGeom>
              <a:ln w="12700" cap="flat">
                <a:noFill/>
                <a:miter lim="400000"/>
              </a:ln>
              <a:effectLst/>
            </p:spPr>
          </p:pic>
          <p:pic>
            <p:nvPicPr>
              <p:cNvPr id="479" name="Image" descr="Image"/>
              <p:cNvPicPr>
                <a:picLocks noChangeAspect="1"/>
              </p:cNvPicPr>
              <p:nvPr/>
            </p:nvPicPr>
            <p:blipFill>
              <a:blip r:embed="rId14">
                <a:extLst/>
              </a:blip>
              <a:stretch>
                <a:fillRect/>
              </a:stretch>
            </p:blipFill>
            <p:spPr>
              <a:xfrm>
                <a:off x="2710837" y="25138"/>
                <a:ext cx="372222" cy="341671"/>
              </a:xfrm>
              <a:prstGeom prst="rect">
                <a:avLst/>
              </a:prstGeom>
              <a:ln w="12700" cap="flat">
                <a:noFill/>
                <a:miter lim="400000"/>
              </a:ln>
              <a:effectLst/>
            </p:spPr>
          </p:pic>
          <p:sp>
            <p:nvSpPr>
              <p:cNvPr id="480"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81" name="Image" descr="Image"/>
              <p:cNvPicPr>
                <a:picLocks noChangeAspect="1"/>
              </p:cNvPicPr>
              <p:nvPr/>
            </p:nvPicPr>
            <p:blipFill>
              <a:blip r:embed="rId13">
                <a:extLst/>
              </a:blip>
              <a:stretch>
                <a:fillRect/>
              </a:stretch>
            </p:blipFill>
            <p:spPr>
              <a:xfrm>
                <a:off x="84890" y="441193"/>
                <a:ext cx="392648" cy="424079"/>
              </a:xfrm>
              <a:prstGeom prst="rect">
                <a:avLst/>
              </a:prstGeom>
              <a:ln w="12700" cap="flat">
                <a:noFill/>
                <a:miter lim="400000"/>
              </a:ln>
              <a:effectLst/>
            </p:spPr>
          </p:pic>
          <p:pic>
            <p:nvPicPr>
              <p:cNvPr id="482" name="Image" descr="Image"/>
              <p:cNvPicPr>
                <a:picLocks noChangeAspect="1"/>
              </p:cNvPicPr>
              <p:nvPr/>
            </p:nvPicPr>
            <p:blipFill>
              <a:blip r:embed="rId14">
                <a:extLst/>
              </a:blip>
              <a:stretch>
                <a:fillRect/>
              </a:stretch>
            </p:blipFill>
            <p:spPr>
              <a:xfrm>
                <a:off x="116707" y="104700"/>
                <a:ext cx="392648" cy="360420"/>
              </a:xfrm>
              <a:prstGeom prst="rect">
                <a:avLst/>
              </a:prstGeom>
              <a:ln w="12700" cap="flat">
                <a:noFill/>
                <a:miter lim="400000"/>
              </a:ln>
              <a:effectLst/>
            </p:spPr>
          </p:pic>
          <p:sp>
            <p:nvSpPr>
              <p:cNvPr id="483"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84" name="Image" descr="Image"/>
              <p:cNvPicPr>
                <a:picLocks noChangeAspect="1"/>
              </p:cNvPicPr>
              <p:nvPr/>
            </p:nvPicPr>
            <p:blipFill>
              <a:blip r:embed="rId12">
                <a:extLst/>
              </a:blip>
              <a:stretch>
                <a:fillRect/>
              </a:stretch>
            </p:blipFill>
            <p:spPr>
              <a:xfrm>
                <a:off x="2026407" y="362336"/>
                <a:ext cx="387197" cy="433196"/>
              </a:xfrm>
              <a:prstGeom prst="rect">
                <a:avLst/>
              </a:prstGeom>
              <a:ln w="12700" cap="flat">
                <a:noFill/>
                <a:miter lim="400000"/>
              </a:ln>
              <a:effectLst/>
            </p:spPr>
          </p:pic>
          <p:pic>
            <p:nvPicPr>
              <p:cNvPr id="485" name="Image" descr="Image"/>
              <p:cNvPicPr>
                <a:picLocks noChangeAspect="1"/>
              </p:cNvPicPr>
              <p:nvPr/>
            </p:nvPicPr>
            <p:blipFill>
              <a:blip r:embed="rId14">
                <a:extLst/>
              </a:blip>
              <a:stretch>
                <a:fillRect/>
              </a:stretch>
            </p:blipFill>
            <p:spPr>
              <a:xfrm>
                <a:off x="2026407" y="26327"/>
                <a:ext cx="387197" cy="355417"/>
              </a:xfrm>
              <a:prstGeom prst="rect">
                <a:avLst/>
              </a:prstGeom>
              <a:ln w="12700" cap="flat">
                <a:noFill/>
                <a:miter lim="400000"/>
              </a:ln>
              <a:effectLst/>
            </p:spPr>
          </p:pic>
          <p:sp>
            <p:nvSpPr>
              <p:cNvPr id="486"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87" name="Image" descr="Image"/>
              <p:cNvPicPr>
                <a:picLocks noChangeAspect="1"/>
              </p:cNvPicPr>
              <p:nvPr/>
            </p:nvPicPr>
            <p:blipFill>
              <a:blip r:embed="rId6">
                <a:extLst/>
              </a:blip>
              <a:stretch>
                <a:fillRect/>
              </a:stretch>
            </p:blipFill>
            <p:spPr>
              <a:xfrm>
                <a:off x="1379678" y="439042"/>
                <a:ext cx="424464" cy="425826"/>
              </a:xfrm>
              <a:prstGeom prst="rect">
                <a:avLst/>
              </a:prstGeom>
              <a:ln w="12700" cap="flat">
                <a:noFill/>
                <a:miter lim="400000"/>
              </a:ln>
              <a:effectLst/>
            </p:spPr>
          </p:pic>
          <p:pic>
            <p:nvPicPr>
              <p:cNvPr id="488" name="Image" descr="Image"/>
              <p:cNvPicPr>
                <a:picLocks noChangeAspect="1"/>
              </p:cNvPicPr>
              <p:nvPr/>
            </p:nvPicPr>
            <p:blipFill>
              <a:blip r:embed="rId14">
                <a:extLst/>
              </a:blip>
              <a:stretch>
                <a:fillRect/>
              </a:stretch>
            </p:blipFill>
            <p:spPr>
              <a:xfrm>
                <a:off x="1401605" y="85881"/>
                <a:ext cx="380609" cy="349371"/>
              </a:xfrm>
              <a:prstGeom prst="rect">
                <a:avLst/>
              </a:prstGeom>
              <a:ln w="12700" cap="flat">
                <a:noFill/>
                <a:miter lim="400000"/>
              </a:ln>
              <a:effectLst/>
            </p:spPr>
          </p:pic>
          <p:sp>
            <p:nvSpPr>
              <p:cNvPr id="489"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492" name="Group"/>
              <p:cNvGrpSpPr/>
              <p:nvPr/>
            </p:nvGrpSpPr>
            <p:grpSpPr>
              <a:xfrm>
                <a:off x="695836" y="58668"/>
                <a:ext cx="477155" cy="744317"/>
                <a:chOff x="0" y="0"/>
                <a:chExt cx="477153" cy="744315"/>
              </a:xfrm>
            </p:grpSpPr>
            <p:pic>
              <p:nvPicPr>
                <p:cNvPr id="490" name="Image" descr="Image"/>
                <p:cNvPicPr>
                  <a:picLocks noChangeAspect="1"/>
                </p:cNvPicPr>
                <p:nvPr/>
              </p:nvPicPr>
              <p:blipFill>
                <a:blip r:embed="rId4">
                  <a:extLst/>
                </a:blip>
                <a:stretch>
                  <a:fillRect/>
                </a:stretch>
              </p:blipFill>
              <p:spPr>
                <a:xfrm>
                  <a:off x="-1" y="330218"/>
                  <a:ext cx="456721" cy="414098"/>
                </a:xfrm>
                <a:prstGeom prst="rect">
                  <a:avLst/>
                </a:prstGeom>
                <a:ln w="12700" cap="flat">
                  <a:noFill/>
                  <a:miter lim="400000"/>
                </a:ln>
                <a:effectLst/>
              </p:spPr>
            </p:pic>
            <p:pic>
              <p:nvPicPr>
                <p:cNvPr id="491" name="Image" descr="Image"/>
                <p:cNvPicPr>
                  <a:picLocks noChangeAspect="1"/>
                </p:cNvPicPr>
                <p:nvPr/>
              </p:nvPicPr>
              <p:blipFill>
                <a:blip r:embed="rId14">
                  <a:extLst/>
                </a:blip>
                <a:stretch>
                  <a:fillRect/>
                </a:stretch>
              </p:blipFill>
              <p:spPr>
                <a:xfrm>
                  <a:off x="96796" y="0"/>
                  <a:ext cx="380357" cy="349135"/>
                </a:xfrm>
                <a:prstGeom prst="rect">
                  <a:avLst/>
                </a:prstGeom>
                <a:ln w="12700" cap="flat">
                  <a:noFill/>
                  <a:miter lim="400000"/>
                </a:ln>
                <a:effectLst/>
              </p:spPr>
            </p:pic>
          </p:grpSp>
        </p:grpSp>
        <p:grpSp>
          <p:nvGrpSpPr>
            <p:cNvPr id="510" name="Group"/>
            <p:cNvGrpSpPr/>
            <p:nvPr/>
          </p:nvGrpSpPr>
          <p:grpSpPr>
            <a:xfrm>
              <a:off x="1946" y="2921376"/>
              <a:ext cx="3183820" cy="916951"/>
              <a:chOff x="0" y="0"/>
              <a:chExt cx="3183818" cy="916950"/>
            </a:xfrm>
          </p:grpSpPr>
          <p:sp>
            <p:nvSpPr>
              <p:cNvPr id="494"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95" name="Image" descr="Image"/>
              <p:cNvPicPr>
                <a:picLocks noChangeAspect="1"/>
              </p:cNvPicPr>
              <p:nvPr/>
            </p:nvPicPr>
            <p:blipFill>
              <a:blip r:embed="rId8">
                <a:extLst/>
              </a:blip>
              <a:stretch>
                <a:fillRect/>
              </a:stretch>
            </p:blipFill>
            <p:spPr>
              <a:xfrm>
                <a:off x="2689274" y="343224"/>
                <a:ext cx="423081" cy="442700"/>
              </a:xfrm>
              <a:prstGeom prst="rect">
                <a:avLst/>
              </a:prstGeom>
              <a:ln w="12700" cap="flat">
                <a:noFill/>
                <a:miter lim="400000"/>
              </a:ln>
              <a:effectLst/>
            </p:spPr>
          </p:pic>
          <p:pic>
            <p:nvPicPr>
              <p:cNvPr id="496" name="Image" descr="Image"/>
              <p:cNvPicPr>
                <a:picLocks noChangeAspect="1"/>
              </p:cNvPicPr>
              <p:nvPr/>
            </p:nvPicPr>
            <p:blipFill>
              <a:blip r:embed="rId14">
                <a:extLst/>
              </a:blip>
              <a:stretch>
                <a:fillRect/>
              </a:stretch>
            </p:blipFill>
            <p:spPr>
              <a:xfrm>
                <a:off x="2710842" y="25138"/>
                <a:ext cx="372221" cy="341671"/>
              </a:xfrm>
              <a:prstGeom prst="rect">
                <a:avLst/>
              </a:prstGeom>
              <a:ln w="12700" cap="flat">
                <a:noFill/>
                <a:miter lim="400000"/>
              </a:ln>
              <a:effectLst/>
            </p:spPr>
          </p:pic>
          <p:sp>
            <p:nvSpPr>
              <p:cNvPr id="497"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498" name="Image" descr="Image"/>
              <p:cNvPicPr>
                <a:picLocks noChangeAspect="1"/>
              </p:cNvPicPr>
              <p:nvPr/>
            </p:nvPicPr>
            <p:blipFill>
              <a:blip r:embed="rId13">
                <a:extLst/>
              </a:blip>
              <a:stretch>
                <a:fillRect/>
              </a:stretch>
            </p:blipFill>
            <p:spPr>
              <a:xfrm>
                <a:off x="84891" y="441194"/>
                <a:ext cx="392647" cy="424081"/>
              </a:xfrm>
              <a:prstGeom prst="rect">
                <a:avLst/>
              </a:prstGeom>
              <a:ln w="12700" cap="flat">
                <a:noFill/>
                <a:miter lim="400000"/>
              </a:ln>
              <a:effectLst/>
            </p:spPr>
          </p:pic>
          <p:pic>
            <p:nvPicPr>
              <p:cNvPr id="499" name="Image" descr="Image"/>
              <p:cNvPicPr>
                <a:picLocks noChangeAspect="1"/>
              </p:cNvPicPr>
              <p:nvPr/>
            </p:nvPicPr>
            <p:blipFill>
              <a:blip r:embed="rId14">
                <a:extLst/>
              </a:blip>
              <a:stretch>
                <a:fillRect/>
              </a:stretch>
            </p:blipFill>
            <p:spPr>
              <a:xfrm>
                <a:off x="116708" y="104699"/>
                <a:ext cx="392647" cy="360423"/>
              </a:xfrm>
              <a:prstGeom prst="rect">
                <a:avLst/>
              </a:prstGeom>
              <a:ln w="12700" cap="flat">
                <a:noFill/>
                <a:miter lim="400000"/>
              </a:ln>
              <a:effectLst/>
            </p:spPr>
          </p:pic>
          <p:sp>
            <p:nvSpPr>
              <p:cNvPr id="500"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01" name="Image" descr="Image"/>
              <p:cNvPicPr>
                <a:picLocks noChangeAspect="1"/>
              </p:cNvPicPr>
              <p:nvPr/>
            </p:nvPicPr>
            <p:blipFill>
              <a:blip r:embed="rId12">
                <a:extLst/>
              </a:blip>
              <a:stretch>
                <a:fillRect/>
              </a:stretch>
            </p:blipFill>
            <p:spPr>
              <a:xfrm>
                <a:off x="2026409" y="362336"/>
                <a:ext cx="387197" cy="433200"/>
              </a:xfrm>
              <a:prstGeom prst="rect">
                <a:avLst/>
              </a:prstGeom>
              <a:ln w="12700" cap="flat">
                <a:noFill/>
                <a:miter lim="400000"/>
              </a:ln>
              <a:effectLst/>
            </p:spPr>
          </p:pic>
          <p:pic>
            <p:nvPicPr>
              <p:cNvPr id="502" name="Image" descr="Image"/>
              <p:cNvPicPr>
                <a:picLocks noChangeAspect="1"/>
              </p:cNvPicPr>
              <p:nvPr/>
            </p:nvPicPr>
            <p:blipFill>
              <a:blip r:embed="rId14">
                <a:extLst/>
              </a:blip>
              <a:stretch>
                <a:fillRect/>
              </a:stretch>
            </p:blipFill>
            <p:spPr>
              <a:xfrm>
                <a:off x="2026409" y="26327"/>
                <a:ext cx="387197" cy="355417"/>
              </a:xfrm>
              <a:prstGeom prst="rect">
                <a:avLst/>
              </a:prstGeom>
              <a:ln w="12700" cap="flat">
                <a:noFill/>
                <a:miter lim="400000"/>
              </a:ln>
              <a:effectLst/>
            </p:spPr>
          </p:pic>
          <p:sp>
            <p:nvSpPr>
              <p:cNvPr id="503"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04" name="Image" descr="Image"/>
              <p:cNvPicPr>
                <a:picLocks noChangeAspect="1"/>
              </p:cNvPicPr>
              <p:nvPr/>
            </p:nvPicPr>
            <p:blipFill>
              <a:blip r:embed="rId6">
                <a:extLst/>
              </a:blip>
              <a:stretch>
                <a:fillRect/>
              </a:stretch>
            </p:blipFill>
            <p:spPr>
              <a:xfrm>
                <a:off x="1379680" y="439044"/>
                <a:ext cx="424464" cy="425828"/>
              </a:xfrm>
              <a:prstGeom prst="rect">
                <a:avLst/>
              </a:prstGeom>
              <a:ln w="12700" cap="flat">
                <a:noFill/>
                <a:miter lim="400000"/>
              </a:ln>
              <a:effectLst/>
            </p:spPr>
          </p:pic>
          <p:pic>
            <p:nvPicPr>
              <p:cNvPr id="505" name="Image" descr="Image"/>
              <p:cNvPicPr>
                <a:picLocks noChangeAspect="1"/>
              </p:cNvPicPr>
              <p:nvPr/>
            </p:nvPicPr>
            <p:blipFill>
              <a:blip r:embed="rId14">
                <a:extLst/>
              </a:blip>
              <a:stretch>
                <a:fillRect/>
              </a:stretch>
            </p:blipFill>
            <p:spPr>
              <a:xfrm>
                <a:off x="1401607" y="85880"/>
                <a:ext cx="380610" cy="349374"/>
              </a:xfrm>
              <a:prstGeom prst="rect">
                <a:avLst/>
              </a:prstGeom>
              <a:ln w="12700" cap="flat">
                <a:noFill/>
                <a:miter lim="400000"/>
              </a:ln>
              <a:effectLst/>
            </p:spPr>
          </p:pic>
          <p:sp>
            <p:nvSpPr>
              <p:cNvPr id="506"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509" name="Group"/>
              <p:cNvGrpSpPr/>
              <p:nvPr/>
            </p:nvGrpSpPr>
            <p:grpSpPr>
              <a:xfrm>
                <a:off x="695839" y="58667"/>
                <a:ext cx="477154" cy="744319"/>
                <a:chOff x="0" y="0"/>
                <a:chExt cx="477152" cy="744318"/>
              </a:xfrm>
            </p:grpSpPr>
            <p:pic>
              <p:nvPicPr>
                <p:cNvPr id="507" name="Image" descr="Image"/>
                <p:cNvPicPr>
                  <a:picLocks noChangeAspect="1"/>
                </p:cNvPicPr>
                <p:nvPr/>
              </p:nvPicPr>
              <p:blipFill>
                <a:blip r:embed="rId4">
                  <a:extLst/>
                </a:blip>
                <a:stretch>
                  <a:fillRect/>
                </a:stretch>
              </p:blipFill>
              <p:spPr>
                <a:xfrm>
                  <a:off x="-1" y="330220"/>
                  <a:ext cx="456720" cy="414099"/>
                </a:xfrm>
                <a:prstGeom prst="rect">
                  <a:avLst/>
                </a:prstGeom>
                <a:ln w="12700" cap="flat">
                  <a:noFill/>
                  <a:miter lim="400000"/>
                </a:ln>
                <a:effectLst/>
              </p:spPr>
            </p:pic>
            <p:pic>
              <p:nvPicPr>
                <p:cNvPr id="508" name="Image" descr="Image"/>
                <p:cNvPicPr>
                  <a:picLocks noChangeAspect="1"/>
                </p:cNvPicPr>
                <p:nvPr/>
              </p:nvPicPr>
              <p:blipFill>
                <a:blip r:embed="rId14">
                  <a:extLst/>
                </a:blip>
                <a:stretch>
                  <a:fillRect/>
                </a:stretch>
              </p:blipFill>
              <p:spPr>
                <a:xfrm>
                  <a:off x="96796" y="-1"/>
                  <a:ext cx="380357" cy="349138"/>
                </a:xfrm>
                <a:prstGeom prst="rect">
                  <a:avLst/>
                </a:prstGeom>
                <a:ln w="12700" cap="flat">
                  <a:noFill/>
                  <a:miter lim="400000"/>
                </a:ln>
                <a:effectLst/>
              </p:spPr>
            </p:pic>
          </p:grpSp>
        </p:grpSp>
        <p:grpSp>
          <p:nvGrpSpPr>
            <p:cNvPr id="527" name="Group"/>
            <p:cNvGrpSpPr/>
            <p:nvPr/>
          </p:nvGrpSpPr>
          <p:grpSpPr>
            <a:xfrm>
              <a:off x="1946" y="1947584"/>
              <a:ext cx="3183820" cy="916951"/>
              <a:chOff x="0" y="0"/>
              <a:chExt cx="3183818" cy="916950"/>
            </a:xfrm>
          </p:grpSpPr>
          <p:sp>
            <p:nvSpPr>
              <p:cNvPr id="511"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12" name="Image" descr="Image"/>
              <p:cNvPicPr>
                <a:picLocks noChangeAspect="1"/>
              </p:cNvPicPr>
              <p:nvPr/>
            </p:nvPicPr>
            <p:blipFill>
              <a:blip r:embed="rId8">
                <a:extLst/>
              </a:blip>
              <a:stretch>
                <a:fillRect/>
              </a:stretch>
            </p:blipFill>
            <p:spPr>
              <a:xfrm>
                <a:off x="2689274" y="343224"/>
                <a:ext cx="423081" cy="442700"/>
              </a:xfrm>
              <a:prstGeom prst="rect">
                <a:avLst/>
              </a:prstGeom>
              <a:ln w="12700" cap="flat">
                <a:noFill/>
                <a:miter lim="400000"/>
              </a:ln>
              <a:effectLst/>
            </p:spPr>
          </p:pic>
          <p:pic>
            <p:nvPicPr>
              <p:cNvPr id="513" name="Image" descr="Image"/>
              <p:cNvPicPr>
                <a:picLocks noChangeAspect="1"/>
              </p:cNvPicPr>
              <p:nvPr/>
            </p:nvPicPr>
            <p:blipFill>
              <a:blip r:embed="rId14">
                <a:extLst/>
              </a:blip>
              <a:stretch>
                <a:fillRect/>
              </a:stretch>
            </p:blipFill>
            <p:spPr>
              <a:xfrm>
                <a:off x="2710842" y="25138"/>
                <a:ext cx="372221" cy="341671"/>
              </a:xfrm>
              <a:prstGeom prst="rect">
                <a:avLst/>
              </a:prstGeom>
              <a:ln w="12700" cap="flat">
                <a:noFill/>
                <a:miter lim="400000"/>
              </a:ln>
              <a:effectLst/>
            </p:spPr>
          </p:pic>
          <p:sp>
            <p:nvSpPr>
              <p:cNvPr id="514"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15" name="Image" descr="Image"/>
              <p:cNvPicPr>
                <a:picLocks noChangeAspect="1"/>
              </p:cNvPicPr>
              <p:nvPr/>
            </p:nvPicPr>
            <p:blipFill>
              <a:blip r:embed="rId13">
                <a:extLst/>
              </a:blip>
              <a:stretch>
                <a:fillRect/>
              </a:stretch>
            </p:blipFill>
            <p:spPr>
              <a:xfrm>
                <a:off x="84891" y="441195"/>
                <a:ext cx="392647" cy="424081"/>
              </a:xfrm>
              <a:prstGeom prst="rect">
                <a:avLst/>
              </a:prstGeom>
              <a:ln w="12700" cap="flat">
                <a:noFill/>
                <a:miter lim="400000"/>
              </a:ln>
              <a:effectLst/>
            </p:spPr>
          </p:pic>
          <p:pic>
            <p:nvPicPr>
              <p:cNvPr id="516" name="Image" descr="Image"/>
              <p:cNvPicPr>
                <a:picLocks noChangeAspect="1"/>
              </p:cNvPicPr>
              <p:nvPr/>
            </p:nvPicPr>
            <p:blipFill>
              <a:blip r:embed="rId14">
                <a:extLst/>
              </a:blip>
              <a:stretch>
                <a:fillRect/>
              </a:stretch>
            </p:blipFill>
            <p:spPr>
              <a:xfrm>
                <a:off x="116708" y="104699"/>
                <a:ext cx="392647" cy="360423"/>
              </a:xfrm>
              <a:prstGeom prst="rect">
                <a:avLst/>
              </a:prstGeom>
              <a:ln w="12700" cap="flat">
                <a:noFill/>
                <a:miter lim="400000"/>
              </a:ln>
              <a:effectLst/>
            </p:spPr>
          </p:pic>
          <p:sp>
            <p:nvSpPr>
              <p:cNvPr id="517"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18" name="Image" descr="Image"/>
              <p:cNvPicPr>
                <a:picLocks noChangeAspect="1"/>
              </p:cNvPicPr>
              <p:nvPr/>
            </p:nvPicPr>
            <p:blipFill>
              <a:blip r:embed="rId12">
                <a:extLst/>
              </a:blip>
              <a:stretch>
                <a:fillRect/>
              </a:stretch>
            </p:blipFill>
            <p:spPr>
              <a:xfrm>
                <a:off x="2026409" y="362336"/>
                <a:ext cx="387197" cy="433199"/>
              </a:xfrm>
              <a:prstGeom prst="rect">
                <a:avLst/>
              </a:prstGeom>
              <a:ln w="12700" cap="flat">
                <a:noFill/>
                <a:miter lim="400000"/>
              </a:ln>
              <a:effectLst/>
            </p:spPr>
          </p:pic>
          <p:pic>
            <p:nvPicPr>
              <p:cNvPr id="519" name="Image" descr="Image"/>
              <p:cNvPicPr>
                <a:picLocks noChangeAspect="1"/>
              </p:cNvPicPr>
              <p:nvPr/>
            </p:nvPicPr>
            <p:blipFill>
              <a:blip r:embed="rId14">
                <a:extLst/>
              </a:blip>
              <a:stretch>
                <a:fillRect/>
              </a:stretch>
            </p:blipFill>
            <p:spPr>
              <a:xfrm>
                <a:off x="2026409" y="26327"/>
                <a:ext cx="387197" cy="355417"/>
              </a:xfrm>
              <a:prstGeom prst="rect">
                <a:avLst/>
              </a:prstGeom>
              <a:ln w="12700" cap="flat">
                <a:noFill/>
                <a:miter lim="400000"/>
              </a:ln>
              <a:effectLst/>
            </p:spPr>
          </p:pic>
          <p:sp>
            <p:nvSpPr>
              <p:cNvPr id="520"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21" name="Image" descr="Image"/>
              <p:cNvPicPr>
                <a:picLocks noChangeAspect="1"/>
              </p:cNvPicPr>
              <p:nvPr/>
            </p:nvPicPr>
            <p:blipFill>
              <a:blip r:embed="rId6">
                <a:extLst/>
              </a:blip>
              <a:stretch>
                <a:fillRect/>
              </a:stretch>
            </p:blipFill>
            <p:spPr>
              <a:xfrm>
                <a:off x="1379680" y="439044"/>
                <a:ext cx="424464" cy="425828"/>
              </a:xfrm>
              <a:prstGeom prst="rect">
                <a:avLst/>
              </a:prstGeom>
              <a:ln w="12700" cap="flat">
                <a:noFill/>
                <a:miter lim="400000"/>
              </a:ln>
              <a:effectLst/>
            </p:spPr>
          </p:pic>
          <p:pic>
            <p:nvPicPr>
              <p:cNvPr id="522" name="Image" descr="Image"/>
              <p:cNvPicPr>
                <a:picLocks noChangeAspect="1"/>
              </p:cNvPicPr>
              <p:nvPr/>
            </p:nvPicPr>
            <p:blipFill>
              <a:blip r:embed="rId14">
                <a:extLst/>
              </a:blip>
              <a:stretch>
                <a:fillRect/>
              </a:stretch>
            </p:blipFill>
            <p:spPr>
              <a:xfrm>
                <a:off x="1401607" y="85880"/>
                <a:ext cx="380610" cy="349374"/>
              </a:xfrm>
              <a:prstGeom prst="rect">
                <a:avLst/>
              </a:prstGeom>
              <a:ln w="12700" cap="flat">
                <a:noFill/>
                <a:miter lim="400000"/>
              </a:ln>
              <a:effectLst/>
            </p:spPr>
          </p:pic>
          <p:sp>
            <p:nvSpPr>
              <p:cNvPr id="523"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526" name="Group"/>
              <p:cNvGrpSpPr/>
              <p:nvPr/>
            </p:nvGrpSpPr>
            <p:grpSpPr>
              <a:xfrm>
                <a:off x="695839" y="58667"/>
                <a:ext cx="477154" cy="744319"/>
                <a:chOff x="0" y="0"/>
                <a:chExt cx="477152" cy="744318"/>
              </a:xfrm>
            </p:grpSpPr>
            <p:pic>
              <p:nvPicPr>
                <p:cNvPr id="524" name="Image" descr="Image"/>
                <p:cNvPicPr>
                  <a:picLocks noChangeAspect="1"/>
                </p:cNvPicPr>
                <p:nvPr/>
              </p:nvPicPr>
              <p:blipFill>
                <a:blip r:embed="rId4">
                  <a:extLst/>
                </a:blip>
                <a:stretch>
                  <a:fillRect/>
                </a:stretch>
              </p:blipFill>
              <p:spPr>
                <a:xfrm>
                  <a:off x="-1" y="330220"/>
                  <a:ext cx="456720" cy="414099"/>
                </a:xfrm>
                <a:prstGeom prst="rect">
                  <a:avLst/>
                </a:prstGeom>
                <a:ln w="12700" cap="flat">
                  <a:noFill/>
                  <a:miter lim="400000"/>
                </a:ln>
                <a:effectLst/>
              </p:spPr>
            </p:pic>
            <p:pic>
              <p:nvPicPr>
                <p:cNvPr id="525" name="Image" descr="Image"/>
                <p:cNvPicPr>
                  <a:picLocks noChangeAspect="1"/>
                </p:cNvPicPr>
                <p:nvPr/>
              </p:nvPicPr>
              <p:blipFill>
                <a:blip r:embed="rId14">
                  <a:extLst/>
                </a:blip>
                <a:stretch>
                  <a:fillRect/>
                </a:stretch>
              </p:blipFill>
              <p:spPr>
                <a:xfrm>
                  <a:off x="96796" y="-1"/>
                  <a:ext cx="380357" cy="349138"/>
                </a:xfrm>
                <a:prstGeom prst="rect">
                  <a:avLst/>
                </a:prstGeom>
                <a:ln w="12700" cap="flat">
                  <a:noFill/>
                  <a:miter lim="400000"/>
                </a:ln>
                <a:effectLst/>
              </p:spPr>
            </p:pic>
          </p:grpSp>
        </p:grpSp>
        <p:grpSp>
          <p:nvGrpSpPr>
            <p:cNvPr id="544" name="Group"/>
            <p:cNvGrpSpPr/>
            <p:nvPr/>
          </p:nvGrpSpPr>
          <p:grpSpPr>
            <a:xfrm>
              <a:off x="1946" y="973792"/>
              <a:ext cx="3183820" cy="916951"/>
              <a:chOff x="0" y="0"/>
              <a:chExt cx="3183818" cy="916950"/>
            </a:xfrm>
          </p:grpSpPr>
          <p:sp>
            <p:nvSpPr>
              <p:cNvPr id="528"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29" name="Image" descr="Image"/>
              <p:cNvPicPr>
                <a:picLocks noChangeAspect="1"/>
              </p:cNvPicPr>
              <p:nvPr/>
            </p:nvPicPr>
            <p:blipFill>
              <a:blip r:embed="rId8">
                <a:extLst/>
              </a:blip>
              <a:stretch>
                <a:fillRect/>
              </a:stretch>
            </p:blipFill>
            <p:spPr>
              <a:xfrm>
                <a:off x="2689274" y="343224"/>
                <a:ext cx="423081" cy="442700"/>
              </a:xfrm>
              <a:prstGeom prst="rect">
                <a:avLst/>
              </a:prstGeom>
              <a:ln w="12700" cap="flat">
                <a:noFill/>
                <a:miter lim="400000"/>
              </a:ln>
              <a:effectLst/>
            </p:spPr>
          </p:pic>
          <p:pic>
            <p:nvPicPr>
              <p:cNvPr id="530" name="Image" descr="Image"/>
              <p:cNvPicPr>
                <a:picLocks noChangeAspect="1"/>
              </p:cNvPicPr>
              <p:nvPr/>
            </p:nvPicPr>
            <p:blipFill>
              <a:blip r:embed="rId14">
                <a:extLst/>
              </a:blip>
              <a:stretch>
                <a:fillRect/>
              </a:stretch>
            </p:blipFill>
            <p:spPr>
              <a:xfrm>
                <a:off x="2710842" y="25138"/>
                <a:ext cx="372221" cy="341671"/>
              </a:xfrm>
              <a:prstGeom prst="rect">
                <a:avLst/>
              </a:prstGeom>
              <a:ln w="12700" cap="flat">
                <a:noFill/>
                <a:miter lim="400000"/>
              </a:ln>
              <a:effectLst/>
            </p:spPr>
          </p:pic>
          <p:sp>
            <p:nvSpPr>
              <p:cNvPr id="531"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32" name="Image" descr="Image"/>
              <p:cNvPicPr>
                <a:picLocks noChangeAspect="1"/>
              </p:cNvPicPr>
              <p:nvPr/>
            </p:nvPicPr>
            <p:blipFill>
              <a:blip r:embed="rId13">
                <a:extLst/>
              </a:blip>
              <a:stretch>
                <a:fillRect/>
              </a:stretch>
            </p:blipFill>
            <p:spPr>
              <a:xfrm>
                <a:off x="84891" y="441195"/>
                <a:ext cx="392647" cy="424081"/>
              </a:xfrm>
              <a:prstGeom prst="rect">
                <a:avLst/>
              </a:prstGeom>
              <a:ln w="12700" cap="flat">
                <a:noFill/>
                <a:miter lim="400000"/>
              </a:ln>
              <a:effectLst/>
            </p:spPr>
          </p:pic>
          <p:pic>
            <p:nvPicPr>
              <p:cNvPr id="533" name="Image" descr="Image"/>
              <p:cNvPicPr>
                <a:picLocks noChangeAspect="1"/>
              </p:cNvPicPr>
              <p:nvPr/>
            </p:nvPicPr>
            <p:blipFill>
              <a:blip r:embed="rId14">
                <a:extLst/>
              </a:blip>
              <a:stretch>
                <a:fillRect/>
              </a:stretch>
            </p:blipFill>
            <p:spPr>
              <a:xfrm>
                <a:off x="116708" y="104699"/>
                <a:ext cx="392647" cy="360423"/>
              </a:xfrm>
              <a:prstGeom prst="rect">
                <a:avLst/>
              </a:prstGeom>
              <a:ln w="12700" cap="flat">
                <a:noFill/>
                <a:miter lim="400000"/>
              </a:ln>
              <a:effectLst/>
            </p:spPr>
          </p:pic>
          <p:sp>
            <p:nvSpPr>
              <p:cNvPr id="534"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35" name="Image" descr="Image"/>
              <p:cNvPicPr>
                <a:picLocks noChangeAspect="1"/>
              </p:cNvPicPr>
              <p:nvPr/>
            </p:nvPicPr>
            <p:blipFill>
              <a:blip r:embed="rId12">
                <a:extLst/>
              </a:blip>
              <a:stretch>
                <a:fillRect/>
              </a:stretch>
            </p:blipFill>
            <p:spPr>
              <a:xfrm>
                <a:off x="2026409" y="362336"/>
                <a:ext cx="387197" cy="433199"/>
              </a:xfrm>
              <a:prstGeom prst="rect">
                <a:avLst/>
              </a:prstGeom>
              <a:ln w="12700" cap="flat">
                <a:noFill/>
                <a:miter lim="400000"/>
              </a:ln>
              <a:effectLst/>
            </p:spPr>
          </p:pic>
          <p:pic>
            <p:nvPicPr>
              <p:cNvPr id="536" name="Image" descr="Image"/>
              <p:cNvPicPr>
                <a:picLocks noChangeAspect="1"/>
              </p:cNvPicPr>
              <p:nvPr/>
            </p:nvPicPr>
            <p:blipFill>
              <a:blip r:embed="rId14">
                <a:extLst/>
              </a:blip>
              <a:stretch>
                <a:fillRect/>
              </a:stretch>
            </p:blipFill>
            <p:spPr>
              <a:xfrm>
                <a:off x="2026409" y="26327"/>
                <a:ext cx="387197" cy="355417"/>
              </a:xfrm>
              <a:prstGeom prst="rect">
                <a:avLst/>
              </a:prstGeom>
              <a:ln w="12700" cap="flat">
                <a:noFill/>
                <a:miter lim="400000"/>
              </a:ln>
              <a:effectLst/>
            </p:spPr>
          </p:pic>
          <p:sp>
            <p:nvSpPr>
              <p:cNvPr id="537"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38" name="Image" descr="Image"/>
              <p:cNvPicPr>
                <a:picLocks noChangeAspect="1"/>
              </p:cNvPicPr>
              <p:nvPr/>
            </p:nvPicPr>
            <p:blipFill>
              <a:blip r:embed="rId6">
                <a:extLst/>
              </a:blip>
              <a:stretch>
                <a:fillRect/>
              </a:stretch>
            </p:blipFill>
            <p:spPr>
              <a:xfrm>
                <a:off x="1379680" y="439044"/>
                <a:ext cx="424464" cy="425828"/>
              </a:xfrm>
              <a:prstGeom prst="rect">
                <a:avLst/>
              </a:prstGeom>
              <a:ln w="12700" cap="flat">
                <a:noFill/>
                <a:miter lim="400000"/>
              </a:ln>
              <a:effectLst/>
            </p:spPr>
          </p:pic>
          <p:pic>
            <p:nvPicPr>
              <p:cNvPr id="539" name="Image" descr="Image"/>
              <p:cNvPicPr>
                <a:picLocks noChangeAspect="1"/>
              </p:cNvPicPr>
              <p:nvPr/>
            </p:nvPicPr>
            <p:blipFill>
              <a:blip r:embed="rId14">
                <a:extLst/>
              </a:blip>
              <a:stretch>
                <a:fillRect/>
              </a:stretch>
            </p:blipFill>
            <p:spPr>
              <a:xfrm>
                <a:off x="1401607" y="85880"/>
                <a:ext cx="380610" cy="349374"/>
              </a:xfrm>
              <a:prstGeom prst="rect">
                <a:avLst/>
              </a:prstGeom>
              <a:ln w="12700" cap="flat">
                <a:noFill/>
                <a:miter lim="400000"/>
              </a:ln>
              <a:effectLst/>
            </p:spPr>
          </p:pic>
          <p:sp>
            <p:nvSpPr>
              <p:cNvPr id="540"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543" name="Group"/>
              <p:cNvGrpSpPr/>
              <p:nvPr/>
            </p:nvGrpSpPr>
            <p:grpSpPr>
              <a:xfrm>
                <a:off x="695839" y="58667"/>
                <a:ext cx="477154" cy="744319"/>
                <a:chOff x="0" y="0"/>
                <a:chExt cx="477152" cy="744318"/>
              </a:xfrm>
            </p:grpSpPr>
            <p:pic>
              <p:nvPicPr>
                <p:cNvPr id="541" name="Image" descr="Image"/>
                <p:cNvPicPr>
                  <a:picLocks noChangeAspect="1"/>
                </p:cNvPicPr>
                <p:nvPr/>
              </p:nvPicPr>
              <p:blipFill>
                <a:blip r:embed="rId4">
                  <a:extLst/>
                </a:blip>
                <a:stretch>
                  <a:fillRect/>
                </a:stretch>
              </p:blipFill>
              <p:spPr>
                <a:xfrm>
                  <a:off x="-1" y="330220"/>
                  <a:ext cx="456720" cy="414099"/>
                </a:xfrm>
                <a:prstGeom prst="rect">
                  <a:avLst/>
                </a:prstGeom>
                <a:ln w="12700" cap="flat">
                  <a:noFill/>
                  <a:miter lim="400000"/>
                </a:ln>
                <a:effectLst/>
              </p:spPr>
            </p:pic>
            <p:pic>
              <p:nvPicPr>
                <p:cNvPr id="542" name="Image" descr="Image"/>
                <p:cNvPicPr>
                  <a:picLocks noChangeAspect="1"/>
                </p:cNvPicPr>
                <p:nvPr/>
              </p:nvPicPr>
              <p:blipFill>
                <a:blip r:embed="rId14">
                  <a:extLst/>
                </a:blip>
                <a:stretch>
                  <a:fillRect/>
                </a:stretch>
              </p:blipFill>
              <p:spPr>
                <a:xfrm>
                  <a:off x="96796" y="-1"/>
                  <a:ext cx="380357" cy="349138"/>
                </a:xfrm>
                <a:prstGeom prst="rect">
                  <a:avLst/>
                </a:prstGeom>
                <a:ln w="12700" cap="flat">
                  <a:noFill/>
                  <a:miter lim="400000"/>
                </a:ln>
                <a:effectLst/>
              </p:spPr>
            </p:pic>
          </p:grpSp>
        </p:grpSp>
        <p:grpSp>
          <p:nvGrpSpPr>
            <p:cNvPr id="561" name="Group"/>
            <p:cNvGrpSpPr/>
            <p:nvPr/>
          </p:nvGrpSpPr>
          <p:grpSpPr>
            <a:xfrm>
              <a:off x="1946" y="-1"/>
              <a:ext cx="3183820" cy="916952"/>
              <a:chOff x="0" y="0"/>
              <a:chExt cx="3183818" cy="916950"/>
            </a:xfrm>
          </p:grpSpPr>
          <p:sp>
            <p:nvSpPr>
              <p:cNvPr id="545"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46" name="Image" descr="Image"/>
              <p:cNvPicPr>
                <a:picLocks noChangeAspect="1"/>
              </p:cNvPicPr>
              <p:nvPr/>
            </p:nvPicPr>
            <p:blipFill>
              <a:blip r:embed="rId8">
                <a:extLst/>
              </a:blip>
              <a:stretch>
                <a:fillRect/>
              </a:stretch>
            </p:blipFill>
            <p:spPr>
              <a:xfrm>
                <a:off x="2689274" y="343226"/>
                <a:ext cx="423081" cy="442698"/>
              </a:xfrm>
              <a:prstGeom prst="rect">
                <a:avLst/>
              </a:prstGeom>
              <a:ln w="12700" cap="flat">
                <a:noFill/>
                <a:miter lim="400000"/>
              </a:ln>
              <a:effectLst/>
            </p:spPr>
          </p:pic>
          <p:pic>
            <p:nvPicPr>
              <p:cNvPr id="547" name="Image" descr="Image"/>
              <p:cNvPicPr>
                <a:picLocks noChangeAspect="1"/>
              </p:cNvPicPr>
              <p:nvPr/>
            </p:nvPicPr>
            <p:blipFill>
              <a:blip r:embed="rId14">
                <a:extLst/>
              </a:blip>
              <a:stretch>
                <a:fillRect/>
              </a:stretch>
            </p:blipFill>
            <p:spPr>
              <a:xfrm>
                <a:off x="2710842" y="25140"/>
                <a:ext cx="372221" cy="341671"/>
              </a:xfrm>
              <a:prstGeom prst="rect">
                <a:avLst/>
              </a:prstGeom>
              <a:ln w="12700" cap="flat">
                <a:noFill/>
                <a:miter lim="400000"/>
              </a:ln>
              <a:effectLst/>
            </p:spPr>
          </p:pic>
          <p:sp>
            <p:nvSpPr>
              <p:cNvPr id="548"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49" name="Image" descr="Image"/>
              <p:cNvPicPr>
                <a:picLocks noChangeAspect="1"/>
              </p:cNvPicPr>
              <p:nvPr/>
            </p:nvPicPr>
            <p:blipFill>
              <a:blip r:embed="rId13">
                <a:extLst/>
              </a:blip>
              <a:stretch>
                <a:fillRect/>
              </a:stretch>
            </p:blipFill>
            <p:spPr>
              <a:xfrm>
                <a:off x="84891" y="441195"/>
                <a:ext cx="392647" cy="424081"/>
              </a:xfrm>
              <a:prstGeom prst="rect">
                <a:avLst/>
              </a:prstGeom>
              <a:ln w="12700" cap="flat">
                <a:noFill/>
                <a:miter lim="400000"/>
              </a:ln>
              <a:effectLst/>
            </p:spPr>
          </p:pic>
          <p:pic>
            <p:nvPicPr>
              <p:cNvPr id="550" name="Image" descr="Image"/>
              <p:cNvPicPr>
                <a:picLocks noChangeAspect="1"/>
              </p:cNvPicPr>
              <p:nvPr/>
            </p:nvPicPr>
            <p:blipFill>
              <a:blip r:embed="rId14">
                <a:extLst/>
              </a:blip>
              <a:stretch>
                <a:fillRect/>
              </a:stretch>
            </p:blipFill>
            <p:spPr>
              <a:xfrm>
                <a:off x="116708" y="104701"/>
                <a:ext cx="392647" cy="360421"/>
              </a:xfrm>
              <a:prstGeom prst="rect">
                <a:avLst/>
              </a:prstGeom>
              <a:ln w="12700" cap="flat">
                <a:noFill/>
                <a:miter lim="400000"/>
              </a:ln>
              <a:effectLst/>
            </p:spPr>
          </p:pic>
          <p:sp>
            <p:nvSpPr>
              <p:cNvPr id="551"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52" name="Image" descr="Image"/>
              <p:cNvPicPr>
                <a:picLocks noChangeAspect="1"/>
              </p:cNvPicPr>
              <p:nvPr/>
            </p:nvPicPr>
            <p:blipFill>
              <a:blip r:embed="rId12">
                <a:extLst/>
              </a:blip>
              <a:stretch>
                <a:fillRect/>
              </a:stretch>
            </p:blipFill>
            <p:spPr>
              <a:xfrm>
                <a:off x="2026409" y="362338"/>
                <a:ext cx="387197" cy="433197"/>
              </a:xfrm>
              <a:prstGeom prst="rect">
                <a:avLst/>
              </a:prstGeom>
              <a:ln w="12700" cap="flat">
                <a:noFill/>
                <a:miter lim="400000"/>
              </a:ln>
              <a:effectLst/>
            </p:spPr>
          </p:pic>
          <p:pic>
            <p:nvPicPr>
              <p:cNvPr id="553" name="Image" descr="Image"/>
              <p:cNvPicPr>
                <a:picLocks noChangeAspect="1"/>
              </p:cNvPicPr>
              <p:nvPr/>
            </p:nvPicPr>
            <p:blipFill>
              <a:blip r:embed="rId14">
                <a:extLst/>
              </a:blip>
              <a:stretch>
                <a:fillRect/>
              </a:stretch>
            </p:blipFill>
            <p:spPr>
              <a:xfrm>
                <a:off x="2026409" y="26329"/>
                <a:ext cx="387197" cy="355417"/>
              </a:xfrm>
              <a:prstGeom prst="rect">
                <a:avLst/>
              </a:prstGeom>
              <a:ln w="12700" cap="flat">
                <a:noFill/>
                <a:miter lim="400000"/>
              </a:ln>
              <a:effectLst/>
            </p:spPr>
          </p:pic>
          <p:sp>
            <p:nvSpPr>
              <p:cNvPr id="554"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555" name="Image" descr="Image"/>
              <p:cNvPicPr>
                <a:picLocks noChangeAspect="1"/>
              </p:cNvPicPr>
              <p:nvPr/>
            </p:nvPicPr>
            <p:blipFill>
              <a:blip r:embed="rId6">
                <a:extLst/>
              </a:blip>
              <a:stretch>
                <a:fillRect/>
              </a:stretch>
            </p:blipFill>
            <p:spPr>
              <a:xfrm>
                <a:off x="1379680" y="439044"/>
                <a:ext cx="424464" cy="425828"/>
              </a:xfrm>
              <a:prstGeom prst="rect">
                <a:avLst/>
              </a:prstGeom>
              <a:ln w="12700" cap="flat">
                <a:noFill/>
                <a:miter lim="400000"/>
              </a:ln>
              <a:effectLst/>
            </p:spPr>
          </p:pic>
          <p:pic>
            <p:nvPicPr>
              <p:cNvPr id="556" name="Image" descr="Image"/>
              <p:cNvPicPr>
                <a:picLocks noChangeAspect="1"/>
              </p:cNvPicPr>
              <p:nvPr/>
            </p:nvPicPr>
            <p:blipFill>
              <a:blip r:embed="rId14">
                <a:extLst/>
              </a:blip>
              <a:stretch>
                <a:fillRect/>
              </a:stretch>
            </p:blipFill>
            <p:spPr>
              <a:xfrm>
                <a:off x="1401607" y="85882"/>
                <a:ext cx="380610" cy="349372"/>
              </a:xfrm>
              <a:prstGeom prst="rect">
                <a:avLst/>
              </a:prstGeom>
              <a:ln w="12700" cap="flat">
                <a:noFill/>
                <a:miter lim="400000"/>
              </a:ln>
              <a:effectLst/>
            </p:spPr>
          </p:pic>
          <p:sp>
            <p:nvSpPr>
              <p:cNvPr id="557"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560" name="Group"/>
              <p:cNvGrpSpPr/>
              <p:nvPr/>
            </p:nvGrpSpPr>
            <p:grpSpPr>
              <a:xfrm>
                <a:off x="695839" y="58668"/>
                <a:ext cx="477154" cy="744317"/>
                <a:chOff x="0" y="0"/>
                <a:chExt cx="477152" cy="744316"/>
              </a:xfrm>
            </p:grpSpPr>
            <p:pic>
              <p:nvPicPr>
                <p:cNvPr id="558" name="Image" descr="Image"/>
                <p:cNvPicPr>
                  <a:picLocks noChangeAspect="1"/>
                </p:cNvPicPr>
                <p:nvPr/>
              </p:nvPicPr>
              <p:blipFill>
                <a:blip r:embed="rId4">
                  <a:extLst/>
                </a:blip>
                <a:stretch>
                  <a:fillRect/>
                </a:stretch>
              </p:blipFill>
              <p:spPr>
                <a:xfrm>
                  <a:off x="-1" y="330218"/>
                  <a:ext cx="456720" cy="414099"/>
                </a:xfrm>
                <a:prstGeom prst="rect">
                  <a:avLst/>
                </a:prstGeom>
                <a:ln w="12700" cap="flat">
                  <a:noFill/>
                  <a:miter lim="400000"/>
                </a:ln>
                <a:effectLst/>
              </p:spPr>
            </p:pic>
            <p:pic>
              <p:nvPicPr>
                <p:cNvPr id="559" name="Image" descr="Image"/>
                <p:cNvPicPr>
                  <a:picLocks noChangeAspect="1"/>
                </p:cNvPicPr>
                <p:nvPr/>
              </p:nvPicPr>
              <p:blipFill>
                <a:blip r:embed="rId14">
                  <a:extLst/>
                </a:blip>
                <a:stretch>
                  <a:fillRect/>
                </a:stretch>
              </p:blipFill>
              <p:spPr>
                <a:xfrm>
                  <a:off x="96796" y="-1"/>
                  <a:ext cx="380357" cy="349136"/>
                </a:xfrm>
                <a:prstGeom prst="rect">
                  <a:avLst/>
                </a:prstGeom>
                <a:ln w="12700" cap="flat">
                  <a:noFill/>
                  <a:miter lim="400000"/>
                </a:ln>
                <a:effectLst/>
              </p:spPr>
            </p:pic>
          </p:grpSp>
        </p:grpSp>
      </p:gr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6" name="LOADING SCREEN"/>
          <p:cNvSpPr txBox="1"/>
          <p:nvPr>
            <p:ph type="title" idx="4294967295"/>
          </p:nvPr>
        </p:nvSpPr>
        <p:spPr>
          <a:xfrm>
            <a:off x="1453404" y="-3499046"/>
            <a:ext cx="10464801" cy="3302001"/>
          </a:xfrm>
          <a:prstGeom prst="rect">
            <a:avLst/>
          </a:prstGeom>
        </p:spPr>
        <p:txBody>
          <a:bodyPr/>
          <a:lstStyle>
            <a:lvl1pPr>
              <a:defRPr>
                <a:solidFill>
                  <a:srgbClr val="FFFFFF"/>
                </a:solidFill>
              </a:defRPr>
            </a:lvl1pPr>
          </a:lstStyle>
          <a:p>
            <a:pPr/>
            <a:r>
              <a:t>LOADING SCREEN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75" name="Group"/>
          <p:cNvGrpSpPr/>
          <p:nvPr/>
        </p:nvGrpSpPr>
        <p:grpSpPr>
          <a:xfrm>
            <a:off x="4971378" y="2719450"/>
            <a:ext cx="2963069" cy="3700669"/>
            <a:chOff x="-1" y="0"/>
            <a:chExt cx="2963068" cy="3700667"/>
          </a:xfrm>
        </p:grpSpPr>
        <p:sp>
          <p:nvSpPr>
            <p:cNvPr id="570" name="Pencil"/>
            <p:cNvSpPr/>
            <p:nvPr/>
          </p:nvSpPr>
          <p:spPr>
            <a:xfrm>
              <a:off x="647382" y="-1"/>
              <a:ext cx="373531" cy="37006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20" y="0"/>
                  </a:moveTo>
                  <a:cubicBezTo>
                    <a:pt x="2381" y="0"/>
                    <a:pt x="0" y="227"/>
                    <a:pt x="0" y="508"/>
                  </a:cubicBezTo>
                  <a:lnTo>
                    <a:pt x="0" y="1391"/>
                  </a:lnTo>
                  <a:lnTo>
                    <a:pt x="21600" y="1391"/>
                  </a:lnTo>
                  <a:lnTo>
                    <a:pt x="21600" y="508"/>
                  </a:lnTo>
                  <a:cubicBezTo>
                    <a:pt x="21600" y="227"/>
                    <a:pt x="19201" y="0"/>
                    <a:pt x="16262" y="0"/>
                  </a:cubicBezTo>
                  <a:lnTo>
                    <a:pt x="5320" y="0"/>
                  </a:lnTo>
                  <a:close/>
                  <a:moveTo>
                    <a:pt x="0" y="1715"/>
                  </a:moveTo>
                  <a:lnTo>
                    <a:pt x="0" y="4104"/>
                  </a:lnTo>
                  <a:lnTo>
                    <a:pt x="21600" y="4104"/>
                  </a:lnTo>
                  <a:lnTo>
                    <a:pt x="21600" y="1715"/>
                  </a:lnTo>
                  <a:lnTo>
                    <a:pt x="0" y="1715"/>
                  </a:lnTo>
                  <a:close/>
                  <a:moveTo>
                    <a:pt x="0" y="4428"/>
                  </a:moveTo>
                  <a:lnTo>
                    <a:pt x="0" y="16996"/>
                  </a:lnTo>
                  <a:cubicBezTo>
                    <a:pt x="715" y="16978"/>
                    <a:pt x="1487" y="16968"/>
                    <a:pt x="2298" y="16968"/>
                  </a:cubicBezTo>
                  <a:cubicBezTo>
                    <a:pt x="3854" y="16968"/>
                    <a:pt x="5364" y="17008"/>
                    <a:pt x="6558" y="17079"/>
                  </a:cubicBezTo>
                  <a:cubicBezTo>
                    <a:pt x="7751" y="17008"/>
                    <a:pt x="9243" y="16968"/>
                    <a:pt x="10800" y="16968"/>
                  </a:cubicBezTo>
                  <a:cubicBezTo>
                    <a:pt x="12357" y="16968"/>
                    <a:pt x="13849" y="17008"/>
                    <a:pt x="15042" y="17079"/>
                  </a:cubicBezTo>
                  <a:cubicBezTo>
                    <a:pt x="16235" y="17008"/>
                    <a:pt x="17746" y="16968"/>
                    <a:pt x="19302" y="16968"/>
                  </a:cubicBezTo>
                  <a:cubicBezTo>
                    <a:pt x="20113" y="16968"/>
                    <a:pt x="20884" y="16978"/>
                    <a:pt x="21600" y="16996"/>
                  </a:cubicBezTo>
                  <a:lnTo>
                    <a:pt x="21600" y="4428"/>
                  </a:lnTo>
                  <a:lnTo>
                    <a:pt x="0" y="4428"/>
                  </a:lnTo>
                  <a:close/>
                  <a:moveTo>
                    <a:pt x="2298" y="17292"/>
                  </a:moveTo>
                  <a:cubicBezTo>
                    <a:pt x="1561" y="17292"/>
                    <a:pt x="907" y="17305"/>
                    <a:pt x="371" y="17327"/>
                  </a:cubicBezTo>
                  <a:lnTo>
                    <a:pt x="5409" y="19388"/>
                  </a:lnTo>
                  <a:lnTo>
                    <a:pt x="6116" y="19678"/>
                  </a:lnTo>
                  <a:lnTo>
                    <a:pt x="15484" y="19678"/>
                  </a:lnTo>
                  <a:lnTo>
                    <a:pt x="16191" y="19388"/>
                  </a:lnTo>
                  <a:lnTo>
                    <a:pt x="21229" y="17327"/>
                  </a:lnTo>
                  <a:cubicBezTo>
                    <a:pt x="20693" y="17305"/>
                    <a:pt x="20038" y="17292"/>
                    <a:pt x="19302" y="17292"/>
                  </a:cubicBezTo>
                  <a:cubicBezTo>
                    <a:pt x="18082" y="17292"/>
                    <a:pt x="16931" y="17331"/>
                    <a:pt x="16297" y="17396"/>
                  </a:cubicBezTo>
                  <a:lnTo>
                    <a:pt x="15042" y="17525"/>
                  </a:lnTo>
                  <a:lnTo>
                    <a:pt x="13805" y="17396"/>
                  </a:lnTo>
                  <a:cubicBezTo>
                    <a:pt x="13170" y="17331"/>
                    <a:pt x="12020" y="17292"/>
                    <a:pt x="10800" y="17292"/>
                  </a:cubicBezTo>
                  <a:cubicBezTo>
                    <a:pt x="9580" y="17292"/>
                    <a:pt x="8429" y="17331"/>
                    <a:pt x="7795" y="17396"/>
                  </a:cubicBezTo>
                  <a:lnTo>
                    <a:pt x="6558" y="17525"/>
                  </a:lnTo>
                  <a:lnTo>
                    <a:pt x="5303" y="17396"/>
                  </a:lnTo>
                  <a:cubicBezTo>
                    <a:pt x="4668" y="17331"/>
                    <a:pt x="3517" y="17292"/>
                    <a:pt x="2298" y="17292"/>
                  </a:cubicBezTo>
                  <a:close/>
                  <a:moveTo>
                    <a:pt x="6894" y="20002"/>
                  </a:moveTo>
                  <a:lnTo>
                    <a:pt x="10800" y="21600"/>
                  </a:lnTo>
                  <a:lnTo>
                    <a:pt x="14706" y="20002"/>
                  </a:lnTo>
                  <a:lnTo>
                    <a:pt x="6894" y="20002"/>
                  </a:lnTo>
                  <a:close/>
                </a:path>
              </a:pathLst>
            </a:custGeom>
            <a:solidFill>
              <a:srgbClr val="EDB200"/>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571" name="Pencil"/>
            <p:cNvSpPr/>
            <p:nvPr/>
          </p:nvSpPr>
          <p:spPr>
            <a:xfrm>
              <a:off x="1294765" y="-1"/>
              <a:ext cx="373535" cy="37006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20" y="0"/>
                  </a:moveTo>
                  <a:cubicBezTo>
                    <a:pt x="2381" y="0"/>
                    <a:pt x="0" y="227"/>
                    <a:pt x="0" y="508"/>
                  </a:cubicBezTo>
                  <a:lnTo>
                    <a:pt x="0" y="1391"/>
                  </a:lnTo>
                  <a:lnTo>
                    <a:pt x="21600" y="1391"/>
                  </a:lnTo>
                  <a:lnTo>
                    <a:pt x="21600" y="508"/>
                  </a:lnTo>
                  <a:cubicBezTo>
                    <a:pt x="21600" y="227"/>
                    <a:pt x="19201" y="0"/>
                    <a:pt x="16262" y="0"/>
                  </a:cubicBezTo>
                  <a:lnTo>
                    <a:pt x="5320" y="0"/>
                  </a:lnTo>
                  <a:close/>
                  <a:moveTo>
                    <a:pt x="0" y="1715"/>
                  </a:moveTo>
                  <a:lnTo>
                    <a:pt x="0" y="4104"/>
                  </a:lnTo>
                  <a:lnTo>
                    <a:pt x="21600" y="4104"/>
                  </a:lnTo>
                  <a:lnTo>
                    <a:pt x="21600" y="1715"/>
                  </a:lnTo>
                  <a:lnTo>
                    <a:pt x="0" y="1715"/>
                  </a:lnTo>
                  <a:close/>
                  <a:moveTo>
                    <a:pt x="0" y="4428"/>
                  </a:moveTo>
                  <a:lnTo>
                    <a:pt x="0" y="16996"/>
                  </a:lnTo>
                  <a:cubicBezTo>
                    <a:pt x="715" y="16978"/>
                    <a:pt x="1487" y="16968"/>
                    <a:pt x="2298" y="16968"/>
                  </a:cubicBezTo>
                  <a:cubicBezTo>
                    <a:pt x="3854" y="16968"/>
                    <a:pt x="5364" y="17008"/>
                    <a:pt x="6558" y="17079"/>
                  </a:cubicBezTo>
                  <a:cubicBezTo>
                    <a:pt x="7751" y="17008"/>
                    <a:pt x="9243" y="16968"/>
                    <a:pt x="10800" y="16968"/>
                  </a:cubicBezTo>
                  <a:cubicBezTo>
                    <a:pt x="12357" y="16968"/>
                    <a:pt x="13849" y="17008"/>
                    <a:pt x="15042" y="17079"/>
                  </a:cubicBezTo>
                  <a:cubicBezTo>
                    <a:pt x="16235" y="17008"/>
                    <a:pt x="17746" y="16968"/>
                    <a:pt x="19302" y="16968"/>
                  </a:cubicBezTo>
                  <a:cubicBezTo>
                    <a:pt x="20113" y="16968"/>
                    <a:pt x="20884" y="16978"/>
                    <a:pt x="21600" y="16996"/>
                  </a:cubicBezTo>
                  <a:lnTo>
                    <a:pt x="21600" y="4428"/>
                  </a:lnTo>
                  <a:lnTo>
                    <a:pt x="0" y="4428"/>
                  </a:lnTo>
                  <a:close/>
                  <a:moveTo>
                    <a:pt x="2298" y="17292"/>
                  </a:moveTo>
                  <a:cubicBezTo>
                    <a:pt x="1561" y="17292"/>
                    <a:pt x="907" y="17305"/>
                    <a:pt x="371" y="17327"/>
                  </a:cubicBezTo>
                  <a:lnTo>
                    <a:pt x="5409" y="19388"/>
                  </a:lnTo>
                  <a:lnTo>
                    <a:pt x="6116" y="19678"/>
                  </a:lnTo>
                  <a:lnTo>
                    <a:pt x="15484" y="19678"/>
                  </a:lnTo>
                  <a:lnTo>
                    <a:pt x="16191" y="19388"/>
                  </a:lnTo>
                  <a:lnTo>
                    <a:pt x="21229" y="17327"/>
                  </a:lnTo>
                  <a:cubicBezTo>
                    <a:pt x="20693" y="17305"/>
                    <a:pt x="20038" y="17292"/>
                    <a:pt x="19302" y="17292"/>
                  </a:cubicBezTo>
                  <a:cubicBezTo>
                    <a:pt x="18082" y="17292"/>
                    <a:pt x="16931" y="17331"/>
                    <a:pt x="16297" y="17396"/>
                  </a:cubicBezTo>
                  <a:lnTo>
                    <a:pt x="15042" y="17525"/>
                  </a:lnTo>
                  <a:lnTo>
                    <a:pt x="13805" y="17396"/>
                  </a:lnTo>
                  <a:cubicBezTo>
                    <a:pt x="13170" y="17331"/>
                    <a:pt x="12020" y="17292"/>
                    <a:pt x="10800" y="17292"/>
                  </a:cubicBezTo>
                  <a:cubicBezTo>
                    <a:pt x="9580" y="17292"/>
                    <a:pt x="8429" y="17331"/>
                    <a:pt x="7795" y="17396"/>
                  </a:cubicBezTo>
                  <a:lnTo>
                    <a:pt x="6558" y="17525"/>
                  </a:lnTo>
                  <a:lnTo>
                    <a:pt x="5303" y="17396"/>
                  </a:lnTo>
                  <a:cubicBezTo>
                    <a:pt x="4668" y="17331"/>
                    <a:pt x="3517" y="17292"/>
                    <a:pt x="2298" y="17292"/>
                  </a:cubicBezTo>
                  <a:close/>
                  <a:moveTo>
                    <a:pt x="6894" y="20002"/>
                  </a:moveTo>
                  <a:lnTo>
                    <a:pt x="10800" y="21600"/>
                  </a:lnTo>
                  <a:lnTo>
                    <a:pt x="14706" y="20002"/>
                  </a:lnTo>
                  <a:lnTo>
                    <a:pt x="6894" y="20002"/>
                  </a:lnTo>
                  <a:close/>
                </a:path>
              </a:pathLst>
            </a:custGeom>
            <a:solidFill>
              <a:srgbClr val="EDB200"/>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572" name="Pencil"/>
            <p:cNvSpPr/>
            <p:nvPr/>
          </p:nvSpPr>
          <p:spPr>
            <a:xfrm>
              <a:off x="1942153" y="-1"/>
              <a:ext cx="373530" cy="37006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20" y="0"/>
                  </a:moveTo>
                  <a:cubicBezTo>
                    <a:pt x="2381" y="0"/>
                    <a:pt x="0" y="227"/>
                    <a:pt x="0" y="508"/>
                  </a:cubicBezTo>
                  <a:lnTo>
                    <a:pt x="0" y="1391"/>
                  </a:lnTo>
                  <a:lnTo>
                    <a:pt x="21600" y="1391"/>
                  </a:lnTo>
                  <a:lnTo>
                    <a:pt x="21600" y="508"/>
                  </a:lnTo>
                  <a:cubicBezTo>
                    <a:pt x="21600" y="227"/>
                    <a:pt x="19201" y="0"/>
                    <a:pt x="16262" y="0"/>
                  </a:cubicBezTo>
                  <a:lnTo>
                    <a:pt x="5320" y="0"/>
                  </a:lnTo>
                  <a:close/>
                  <a:moveTo>
                    <a:pt x="0" y="1715"/>
                  </a:moveTo>
                  <a:lnTo>
                    <a:pt x="0" y="4104"/>
                  </a:lnTo>
                  <a:lnTo>
                    <a:pt x="21600" y="4104"/>
                  </a:lnTo>
                  <a:lnTo>
                    <a:pt x="21600" y="1715"/>
                  </a:lnTo>
                  <a:lnTo>
                    <a:pt x="0" y="1715"/>
                  </a:lnTo>
                  <a:close/>
                  <a:moveTo>
                    <a:pt x="0" y="4428"/>
                  </a:moveTo>
                  <a:lnTo>
                    <a:pt x="0" y="16996"/>
                  </a:lnTo>
                  <a:cubicBezTo>
                    <a:pt x="715" y="16978"/>
                    <a:pt x="1487" y="16968"/>
                    <a:pt x="2298" y="16968"/>
                  </a:cubicBezTo>
                  <a:cubicBezTo>
                    <a:pt x="3854" y="16968"/>
                    <a:pt x="5364" y="17008"/>
                    <a:pt x="6558" y="17079"/>
                  </a:cubicBezTo>
                  <a:cubicBezTo>
                    <a:pt x="7751" y="17008"/>
                    <a:pt x="9243" y="16968"/>
                    <a:pt x="10800" y="16968"/>
                  </a:cubicBezTo>
                  <a:cubicBezTo>
                    <a:pt x="12357" y="16968"/>
                    <a:pt x="13849" y="17008"/>
                    <a:pt x="15042" y="17079"/>
                  </a:cubicBezTo>
                  <a:cubicBezTo>
                    <a:pt x="16235" y="17008"/>
                    <a:pt x="17746" y="16968"/>
                    <a:pt x="19302" y="16968"/>
                  </a:cubicBezTo>
                  <a:cubicBezTo>
                    <a:pt x="20113" y="16968"/>
                    <a:pt x="20884" y="16978"/>
                    <a:pt x="21600" y="16996"/>
                  </a:cubicBezTo>
                  <a:lnTo>
                    <a:pt x="21600" y="4428"/>
                  </a:lnTo>
                  <a:lnTo>
                    <a:pt x="0" y="4428"/>
                  </a:lnTo>
                  <a:close/>
                  <a:moveTo>
                    <a:pt x="2298" y="17292"/>
                  </a:moveTo>
                  <a:cubicBezTo>
                    <a:pt x="1561" y="17292"/>
                    <a:pt x="907" y="17305"/>
                    <a:pt x="371" y="17327"/>
                  </a:cubicBezTo>
                  <a:lnTo>
                    <a:pt x="5409" y="19388"/>
                  </a:lnTo>
                  <a:lnTo>
                    <a:pt x="6116" y="19678"/>
                  </a:lnTo>
                  <a:lnTo>
                    <a:pt x="15484" y="19678"/>
                  </a:lnTo>
                  <a:lnTo>
                    <a:pt x="16191" y="19388"/>
                  </a:lnTo>
                  <a:lnTo>
                    <a:pt x="21229" y="17327"/>
                  </a:lnTo>
                  <a:cubicBezTo>
                    <a:pt x="20693" y="17305"/>
                    <a:pt x="20038" y="17292"/>
                    <a:pt x="19302" y="17292"/>
                  </a:cubicBezTo>
                  <a:cubicBezTo>
                    <a:pt x="18082" y="17292"/>
                    <a:pt x="16931" y="17331"/>
                    <a:pt x="16297" y="17396"/>
                  </a:cubicBezTo>
                  <a:lnTo>
                    <a:pt x="15042" y="17525"/>
                  </a:lnTo>
                  <a:lnTo>
                    <a:pt x="13805" y="17396"/>
                  </a:lnTo>
                  <a:cubicBezTo>
                    <a:pt x="13170" y="17331"/>
                    <a:pt x="12020" y="17292"/>
                    <a:pt x="10800" y="17292"/>
                  </a:cubicBezTo>
                  <a:cubicBezTo>
                    <a:pt x="9580" y="17292"/>
                    <a:pt x="8429" y="17331"/>
                    <a:pt x="7795" y="17396"/>
                  </a:cubicBezTo>
                  <a:lnTo>
                    <a:pt x="6558" y="17525"/>
                  </a:lnTo>
                  <a:lnTo>
                    <a:pt x="5303" y="17396"/>
                  </a:lnTo>
                  <a:cubicBezTo>
                    <a:pt x="4668" y="17331"/>
                    <a:pt x="3517" y="17292"/>
                    <a:pt x="2298" y="17292"/>
                  </a:cubicBezTo>
                  <a:close/>
                  <a:moveTo>
                    <a:pt x="6894" y="20002"/>
                  </a:moveTo>
                  <a:lnTo>
                    <a:pt x="10800" y="21600"/>
                  </a:lnTo>
                  <a:lnTo>
                    <a:pt x="14706" y="20002"/>
                  </a:lnTo>
                  <a:lnTo>
                    <a:pt x="6894" y="20002"/>
                  </a:lnTo>
                  <a:close/>
                </a:path>
              </a:pathLst>
            </a:custGeom>
            <a:solidFill>
              <a:srgbClr val="EDB200"/>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573" name="Pencil"/>
            <p:cNvSpPr/>
            <p:nvPr/>
          </p:nvSpPr>
          <p:spPr>
            <a:xfrm>
              <a:off x="2589534" y="-1"/>
              <a:ext cx="373534" cy="37006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20" y="0"/>
                  </a:moveTo>
                  <a:cubicBezTo>
                    <a:pt x="2381" y="0"/>
                    <a:pt x="0" y="227"/>
                    <a:pt x="0" y="508"/>
                  </a:cubicBezTo>
                  <a:lnTo>
                    <a:pt x="0" y="1391"/>
                  </a:lnTo>
                  <a:lnTo>
                    <a:pt x="21600" y="1391"/>
                  </a:lnTo>
                  <a:lnTo>
                    <a:pt x="21600" y="508"/>
                  </a:lnTo>
                  <a:cubicBezTo>
                    <a:pt x="21600" y="227"/>
                    <a:pt x="19201" y="0"/>
                    <a:pt x="16262" y="0"/>
                  </a:cubicBezTo>
                  <a:lnTo>
                    <a:pt x="5320" y="0"/>
                  </a:lnTo>
                  <a:close/>
                  <a:moveTo>
                    <a:pt x="0" y="1715"/>
                  </a:moveTo>
                  <a:lnTo>
                    <a:pt x="0" y="4104"/>
                  </a:lnTo>
                  <a:lnTo>
                    <a:pt x="21600" y="4104"/>
                  </a:lnTo>
                  <a:lnTo>
                    <a:pt x="21600" y="1715"/>
                  </a:lnTo>
                  <a:lnTo>
                    <a:pt x="0" y="1715"/>
                  </a:lnTo>
                  <a:close/>
                  <a:moveTo>
                    <a:pt x="0" y="4428"/>
                  </a:moveTo>
                  <a:lnTo>
                    <a:pt x="0" y="16996"/>
                  </a:lnTo>
                  <a:cubicBezTo>
                    <a:pt x="715" y="16978"/>
                    <a:pt x="1487" y="16968"/>
                    <a:pt x="2298" y="16968"/>
                  </a:cubicBezTo>
                  <a:cubicBezTo>
                    <a:pt x="3854" y="16968"/>
                    <a:pt x="5364" y="17008"/>
                    <a:pt x="6558" y="17079"/>
                  </a:cubicBezTo>
                  <a:cubicBezTo>
                    <a:pt x="7751" y="17008"/>
                    <a:pt x="9243" y="16968"/>
                    <a:pt x="10800" y="16968"/>
                  </a:cubicBezTo>
                  <a:cubicBezTo>
                    <a:pt x="12357" y="16968"/>
                    <a:pt x="13849" y="17008"/>
                    <a:pt x="15042" y="17079"/>
                  </a:cubicBezTo>
                  <a:cubicBezTo>
                    <a:pt x="16235" y="17008"/>
                    <a:pt x="17746" y="16968"/>
                    <a:pt x="19302" y="16968"/>
                  </a:cubicBezTo>
                  <a:cubicBezTo>
                    <a:pt x="20113" y="16968"/>
                    <a:pt x="20884" y="16978"/>
                    <a:pt x="21600" y="16996"/>
                  </a:cubicBezTo>
                  <a:lnTo>
                    <a:pt x="21600" y="4428"/>
                  </a:lnTo>
                  <a:lnTo>
                    <a:pt x="0" y="4428"/>
                  </a:lnTo>
                  <a:close/>
                  <a:moveTo>
                    <a:pt x="2298" y="17292"/>
                  </a:moveTo>
                  <a:cubicBezTo>
                    <a:pt x="1561" y="17292"/>
                    <a:pt x="907" y="17305"/>
                    <a:pt x="371" y="17327"/>
                  </a:cubicBezTo>
                  <a:lnTo>
                    <a:pt x="5409" y="19388"/>
                  </a:lnTo>
                  <a:lnTo>
                    <a:pt x="6116" y="19678"/>
                  </a:lnTo>
                  <a:lnTo>
                    <a:pt x="15484" y="19678"/>
                  </a:lnTo>
                  <a:lnTo>
                    <a:pt x="16191" y="19388"/>
                  </a:lnTo>
                  <a:lnTo>
                    <a:pt x="21229" y="17327"/>
                  </a:lnTo>
                  <a:cubicBezTo>
                    <a:pt x="20693" y="17305"/>
                    <a:pt x="20038" y="17292"/>
                    <a:pt x="19302" y="17292"/>
                  </a:cubicBezTo>
                  <a:cubicBezTo>
                    <a:pt x="18082" y="17292"/>
                    <a:pt x="16931" y="17331"/>
                    <a:pt x="16297" y="17396"/>
                  </a:cubicBezTo>
                  <a:lnTo>
                    <a:pt x="15042" y="17525"/>
                  </a:lnTo>
                  <a:lnTo>
                    <a:pt x="13805" y="17396"/>
                  </a:lnTo>
                  <a:cubicBezTo>
                    <a:pt x="13170" y="17331"/>
                    <a:pt x="12020" y="17292"/>
                    <a:pt x="10800" y="17292"/>
                  </a:cubicBezTo>
                  <a:cubicBezTo>
                    <a:pt x="9580" y="17292"/>
                    <a:pt x="8429" y="17331"/>
                    <a:pt x="7795" y="17396"/>
                  </a:cubicBezTo>
                  <a:lnTo>
                    <a:pt x="6558" y="17525"/>
                  </a:lnTo>
                  <a:lnTo>
                    <a:pt x="5303" y="17396"/>
                  </a:lnTo>
                  <a:cubicBezTo>
                    <a:pt x="4668" y="17331"/>
                    <a:pt x="3517" y="17292"/>
                    <a:pt x="2298" y="17292"/>
                  </a:cubicBezTo>
                  <a:close/>
                  <a:moveTo>
                    <a:pt x="6894" y="20002"/>
                  </a:moveTo>
                  <a:lnTo>
                    <a:pt x="10800" y="21600"/>
                  </a:lnTo>
                  <a:lnTo>
                    <a:pt x="14706" y="20002"/>
                  </a:lnTo>
                  <a:lnTo>
                    <a:pt x="6894" y="20002"/>
                  </a:lnTo>
                  <a:close/>
                </a:path>
              </a:pathLst>
            </a:custGeom>
            <a:solidFill>
              <a:srgbClr val="EDB200"/>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sp>
          <p:nvSpPr>
            <p:cNvPr id="574" name="Pencil"/>
            <p:cNvSpPr/>
            <p:nvPr/>
          </p:nvSpPr>
          <p:spPr>
            <a:xfrm>
              <a:off x="-2" y="-1"/>
              <a:ext cx="373532" cy="370066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320" y="0"/>
                  </a:moveTo>
                  <a:cubicBezTo>
                    <a:pt x="2381" y="0"/>
                    <a:pt x="0" y="227"/>
                    <a:pt x="0" y="508"/>
                  </a:cubicBezTo>
                  <a:lnTo>
                    <a:pt x="0" y="1391"/>
                  </a:lnTo>
                  <a:lnTo>
                    <a:pt x="21600" y="1391"/>
                  </a:lnTo>
                  <a:lnTo>
                    <a:pt x="21600" y="508"/>
                  </a:lnTo>
                  <a:cubicBezTo>
                    <a:pt x="21600" y="227"/>
                    <a:pt x="19201" y="0"/>
                    <a:pt x="16262" y="0"/>
                  </a:cubicBezTo>
                  <a:lnTo>
                    <a:pt x="5320" y="0"/>
                  </a:lnTo>
                  <a:close/>
                  <a:moveTo>
                    <a:pt x="0" y="1715"/>
                  </a:moveTo>
                  <a:lnTo>
                    <a:pt x="0" y="4104"/>
                  </a:lnTo>
                  <a:lnTo>
                    <a:pt x="21600" y="4104"/>
                  </a:lnTo>
                  <a:lnTo>
                    <a:pt x="21600" y="1715"/>
                  </a:lnTo>
                  <a:lnTo>
                    <a:pt x="0" y="1715"/>
                  </a:lnTo>
                  <a:close/>
                  <a:moveTo>
                    <a:pt x="0" y="4428"/>
                  </a:moveTo>
                  <a:lnTo>
                    <a:pt x="0" y="16996"/>
                  </a:lnTo>
                  <a:cubicBezTo>
                    <a:pt x="715" y="16978"/>
                    <a:pt x="1487" y="16968"/>
                    <a:pt x="2298" y="16968"/>
                  </a:cubicBezTo>
                  <a:cubicBezTo>
                    <a:pt x="3854" y="16968"/>
                    <a:pt x="5364" y="17008"/>
                    <a:pt x="6558" y="17079"/>
                  </a:cubicBezTo>
                  <a:cubicBezTo>
                    <a:pt x="7751" y="17008"/>
                    <a:pt x="9243" y="16968"/>
                    <a:pt x="10800" y="16968"/>
                  </a:cubicBezTo>
                  <a:cubicBezTo>
                    <a:pt x="12357" y="16968"/>
                    <a:pt x="13849" y="17008"/>
                    <a:pt x="15042" y="17079"/>
                  </a:cubicBezTo>
                  <a:cubicBezTo>
                    <a:pt x="16235" y="17008"/>
                    <a:pt x="17746" y="16968"/>
                    <a:pt x="19302" y="16968"/>
                  </a:cubicBezTo>
                  <a:cubicBezTo>
                    <a:pt x="20113" y="16968"/>
                    <a:pt x="20884" y="16978"/>
                    <a:pt x="21600" y="16996"/>
                  </a:cubicBezTo>
                  <a:lnTo>
                    <a:pt x="21600" y="4428"/>
                  </a:lnTo>
                  <a:lnTo>
                    <a:pt x="0" y="4428"/>
                  </a:lnTo>
                  <a:close/>
                  <a:moveTo>
                    <a:pt x="2298" y="17292"/>
                  </a:moveTo>
                  <a:cubicBezTo>
                    <a:pt x="1561" y="17292"/>
                    <a:pt x="907" y="17305"/>
                    <a:pt x="371" y="17327"/>
                  </a:cubicBezTo>
                  <a:lnTo>
                    <a:pt x="5409" y="19388"/>
                  </a:lnTo>
                  <a:lnTo>
                    <a:pt x="6116" y="19678"/>
                  </a:lnTo>
                  <a:lnTo>
                    <a:pt x="15484" y="19678"/>
                  </a:lnTo>
                  <a:lnTo>
                    <a:pt x="16191" y="19388"/>
                  </a:lnTo>
                  <a:lnTo>
                    <a:pt x="21229" y="17327"/>
                  </a:lnTo>
                  <a:cubicBezTo>
                    <a:pt x="20693" y="17305"/>
                    <a:pt x="20038" y="17292"/>
                    <a:pt x="19302" y="17292"/>
                  </a:cubicBezTo>
                  <a:cubicBezTo>
                    <a:pt x="18082" y="17292"/>
                    <a:pt x="16931" y="17331"/>
                    <a:pt x="16297" y="17396"/>
                  </a:cubicBezTo>
                  <a:lnTo>
                    <a:pt x="15042" y="17525"/>
                  </a:lnTo>
                  <a:lnTo>
                    <a:pt x="13805" y="17396"/>
                  </a:lnTo>
                  <a:cubicBezTo>
                    <a:pt x="13170" y="17331"/>
                    <a:pt x="12020" y="17292"/>
                    <a:pt x="10800" y="17292"/>
                  </a:cubicBezTo>
                  <a:cubicBezTo>
                    <a:pt x="9580" y="17292"/>
                    <a:pt x="8429" y="17331"/>
                    <a:pt x="7795" y="17396"/>
                  </a:cubicBezTo>
                  <a:lnTo>
                    <a:pt x="6558" y="17525"/>
                  </a:lnTo>
                  <a:lnTo>
                    <a:pt x="5303" y="17396"/>
                  </a:lnTo>
                  <a:cubicBezTo>
                    <a:pt x="4668" y="17331"/>
                    <a:pt x="3517" y="17292"/>
                    <a:pt x="2298" y="17292"/>
                  </a:cubicBezTo>
                  <a:close/>
                  <a:moveTo>
                    <a:pt x="6894" y="20002"/>
                  </a:moveTo>
                  <a:lnTo>
                    <a:pt x="10800" y="21600"/>
                  </a:lnTo>
                  <a:lnTo>
                    <a:pt x="14706" y="20002"/>
                  </a:lnTo>
                  <a:lnTo>
                    <a:pt x="6894" y="20002"/>
                  </a:lnTo>
                  <a:close/>
                </a:path>
              </a:pathLst>
            </a:custGeom>
            <a:solidFill>
              <a:srgbClr val="EDB200"/>
            </a:solidFill>
            <a:ln w="12700" cap="flat">
              <a:noFill/>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grpSp>
        <p:nvGrpSpPr>
          <p:cNvPr id="606" name="Group"/>
          <p:cNvGrpSpPr/>
          <p:nvPr/>
        </p:nvGrpSpPr>
        <p:grpSpPr>
          <a:xfrm>
            <a:off x="50723" y="38098"/>
            <a:ext cx="3181541" cy="9677404"/>
            <a:chOff x="0" y="0"/>
            <a:chExt cx="3181540" cy="9677402"/>
          </a:xfrm>
        </p:grpSpPr>
        <p:sp>
          <p:nvSpPr>
            <p:cNvPr id="576"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605" name="Group"/>
            <p:cNvGrpSpPr/>
            <p:nvPr/>
          </p:nvGrpSpPr>
          <p:grpSpPr>
            <a:xfrm>
              <a:off x="638270" y="3684023"/>
              <a:ext cx="1905001" cy="2309357"/>
              <a:chOff x="-2" y="-1"/>
              <a:chExt cx="1904999" cy="2309355"/>
            </a:xfrm>
          </p:grpSpPr>
          <p:grpSp>
            <p:nvGrpSpPr>
              <p:cNvPr id="579" name="Group"/>
              <p:cNvGrpSpPr/>
              <p:nvPr/>
            </p:nvGrpSpPr>
            <p:grpSpPr>
              <a:xfrm>
                <a:off x="-3" y="618656"/>
                <a:ext cx="496787" cy="737610"/>
                <a:chOff x="-1" y="0"/>
                <a:chExt cx="496786" cy="737609"/>
              </a:xfrm>
            </p:grpSpPr>
            <p:pic>
              <p:nvPicPr>
                <p:cNvPr id="577" name="Image" descr="Image"/>
                <p:cNvPicPr>
                  <a:picLocks noChangeAspect="1"/>
                </p:cNvPicPr>
                <p:nvPr/>
              </p:nvPicPr>
              <p:blipFill>
                <a:blip r:embed="rId3">
                  <a:extLst/>
                </a:blip>
                <a:stretch>
                  <a:fillRect/>
                </a:stretch>
              </p:blipFill>
              <p:spPr>
                <a:xfrm>
                  <a:off x="-2" y="226037"/>
                  <a:ext cx="496787" cy="511572"/>
                </a:xfrm>
                <a:prstGeom prst="rect">
                  <a:avLst/>
                </a:prstGeom>
                <a:ln w="12700" cap="flat">
                  <a:noFill/>
                  <a:miter lim="400000"/>
                </a:ln>
                <a:effectLst/>
              </p:spPr>
            </p:pic>
            <p:pic>
              <p:nvPicPr>
                <p:cNvPr id="578" name="Image" descr="Image"/>
                <p:cNvPicPr>
                  <a:picLocks noChangeAspect="1"/>
                </p:cNvPicPr>
                <p:nvPr/>
              </p:nvPicPr>
              <p:blipFill>
                <a:blip r:embed="rId4">
                  <a:extLst/>
                </a:blip>
                <a:stretch>
                  <a:fillRect/>
                </a:stretch>
              </p:blipFill>
              <p:spPr>
                <a:xfrm rot="20640000">
                  <a:off x="130882" y="28747"/>
                  <a:ext cx="235020" cy="188015"/>
                </a:xfrm>
                <a:prstGeom prst="rect">
                  <a:avLst/>
                </a:prstGeom>
                <a:ln w="12700" cap="flat">
                  <a:noFill/>
                  <a:miter lim="400000"/>
                </a:ln>
                <a:effectLst/>
              </p:spPr>
            </p:pic>
          </p:grpSp>
          <p:grpSp>
            <p:nvGrpSpPr>
              <p:cNvPr id="582" name="Group"/>
              <p:cNvGrpSpPr/>
              <p:nvPr/>
            </p:nvGrpSpPr>
            <p:grpSpPr>
              <a:xfrm>
                <a:off x="1298964" y="495220"/>
                <a:ext cx="606034" cy="786438"/>
                <a:chOff x="0" y="0"/>
                <a:chExt cx="606033" cy="786436"/>
              </a:xfrm>
            </p:grpSpPr>
            <p:pic>
              <p:nvPicPr>
                <p:cNvPr id="580" name="Image" descr="Image"/>
                <p:cNvPicPr>
                  <a:picLocks noChangeAspect="1"/>
                </p:cNvPicPr>
                <p:nvPr/>
              </p:nvPicPr>
              <p:blipFill>
                <a:blip r:embed="rId5">
                  <a:extLst/>
                </a:blip>
                <a:stretch>
                  <a:fillRect/>
                </a:stretch>
              </p:blipFill>
              <p:spPr>
                <a:xfrm>
                  <a:off x="109257" y="220416"/>
                  <a:ext cx="496777" cy="566021"/>
                </a:xfrm>
                <a:prstGeom prst="rect">
                  <a:avLst/>
                </a:prstGeom>
                <a:ln w="12700" cap="flat">
                  <a:noFill/>
                  <a:miter lim="400000"/>
                </a:ln>
                <a:effectLst/>
              </p:spPr>
            </p:pic>
            <p:pic>
              <p:nvPicPr>
                <p:cNvPr id="581" name="Image" descr="Image"/>
                <p:cNvPicPr>
                  <a:picLocks noChangeAspect="1"/>
                </p:cNvPicPr>
                <p:nvPr/>
              </p:nvPicPr>
              <p:blipFill>
                <a:blip r:embed="rId4">
                  <a:extLst/>
                </a:blip>
                <a:stretch>
                  <a:fillRect/>
                </a:stretch>
              </p:blipFill>
              <p:spPr>
                <a:xfrm flipH="1" rot="840000">
                  <a:off x="19251" y="25635"/>
                  <a:ext cx="235017" cy="188013"/>
                </a:xfrm>
                <a:prstGeom prst="rect">
                  <a:avLst/>
                </a:prstGeom>
                <a:ln w="12700" cap="flat">
                  <a:noFill/>
                  <a:miter lim="400000"/>
                </a:ln>
                <a:effectLst/>
              </p:spPr>
            </p:pic>
          </p:grpSp>
          <p:pic>
            <p:nvPicPr>
              <p:cNvPr id="583" name="Image" descr="Image"/>
              <p:cNvPicPr>
                <a:picLocks noChangeAspect="1"/>
              </p:cNvPicPr>
              <p:nvPr/>
            </p:nvPicPr>
            <p:blipFill>
              <a:blip r:embed="rId6">
                <a:extLst/>
              </a:blip>
              <a:stretch>
                <a:fillRect/>
              </a:stretch>
            </p:blipFill>
            <p:spPr>
              <a:xfrm>
                <a:off x="291587" y="-2"/>
                <a:ext cx="1074326" cy="815816"/>
              </a:xfrm>
              <a:prstGeom prst="rect">
                <a:avLst/>
              </a:prstGeom>
              <a:ln w="12700" cap="flat">
                <a:noFill/>
                <a:miter lim="400000"/>
              </a:ln>
              <a:effectLst/>
            </p:spPr>
          </p:pic>
          <p:grpSp>
            <p:nvGrpSpPr>
              <p:cNvPr id="590" name="Group"/>
              <p:cNvGrpSpPr/>
              <p:nvPr/>
            </p:nvGrpSpPr>
            <p:grpSpPr>
              <a:xfrm>
                <a:off x="145453" y="774408"/>
                <a:ext cx="642450" cy="1307412"/>
                <a:chOff x="-1" y="-2"/>
                <a:chExt cx="642449" cy="1307411"/>
              </a:xfrm>
            </p:grpSpPr>
            <p:pic>
              <p:nvPicPr>
                <p:cNvPr id="584" name="Image" descr="Image"/>
                <p:cNvPicPr>
                  <a:picLocks noChangeAspect="1"/>
                </p:cNvPicPr>
                <p:nvPr/>
              </p:nvPicPr>
              <p:blipFill>
                <a:blip r:embed="rId7">
                  <a:extLst/>
                </a:blip>
                <a:stretch>
                  <a:fillRect/>
                </a:stretch>
              </p:blipFill>
              <p:spPr>
                <a:xfrm>
                  <a:off x="-2" y="717044"/>
                  <a:ext cx="496775" cy="590366"/>
                </a:xfrm>
                <a:prstGeom prst="rect">
                  <a:avLst/>
                </a:prstGeom>
                <a:ln w="12700" cap="flat">
                  <a:noFill/>
                  <a:miter lim="400000"/>
                </a:ln>
                <a:effectLst/>
              </p:spPr>
            </p:pic>
            <p:grpSp>
              <p:nvGrpSpPr>
                <p:cNvPr id="589" name="Group"/>
                <p:cNvGrpSpPr/>
                <p:nvPr/>
              </p:nvGrpSpPr>
              <p:grpSpPr>
                <a:xfrm>
                  <a:off x="267987" y="-3"/>
                  <a:ext cx="374462" cy="735044"/>
                  <a:chOff x="-2" y="-1"/>
                  <a:chExt cx="374461" cy="735042"/>
                </a:xfrm>
              </p:grpSpPr>
              <p:grpSp>
                <p:nvGrpSpPr>
                  <p:cNvPr id="587" name="Group"/>
                  <p:cNvGrpSpPr/>
                  <p:nvPr/>
                </p:nvGrpSpPr>
                <p:grpSpPr>
                  <a:xfrm>
                    <a:off x="-3" y="195617"/>
                    <a:ext cx="374463" cy="539425"/>
                    <a:chOff x="0" y="-1"/>
                    <a:chExt cx="374461" cy="539423"/>
                  </a:xfrm>
                </p:grpSpPr>
                <p:pic>
                  <p:nvPicPr>
                    <p:cNvPr id="585" name="Image" descr="Image"/>
                    <p:cNvPicPr>
                      <a:picLocks noChangeAspect="1"/>
                    </p:cNvPicPr>
                    <p:nvPr/>
                  </p:nvPicPr>
                  <p:blipFill>
                    <a:blip r:embed="rId8">
                      <a:extLst/>
                    </a:blip>
                    <a:stretch>
                      <a:fillRect/>
                    </a:stretch>
                  </p:blipFill>
                  <p:spPr>
                    <a:xfrm rot="19980000">
                      <a:off x="28118" y="331435"/>
                      <a:ext cx="200136" cy="171927"/>
                    </a:xfrm>
                    <a:prstGeom prst="rect">
                      <a:avLst/>
                    </a:prstGeom>
                    <a:ln w="12700" cap="flat">
                      <a:noFill/>
                      <a:miter lim="400000"/>
                    </a:ln>
                    <a:effectLst/>
                  </p:spPr>
                </p:pic>
                <p:pic>
                  <p:nvPicPr>
                    <p:cNvPr id="586" name="Image" descr="Image"/>
                    <p:cNvPicPr>
                      <a:picLocks noChangeAspect="1"/>
                    </p:cNvPicPr>
                    <p:nvPr/>
                  </p:nvPicPr>
                  <p:blipFill>
                    <a:blip r:embed="rId9">
                      <a:extLst/>
                    </a:blip>
                    <a:stretch>
                      <a:fillRect/>
                    </a:stretch>
                  </p:blipFill>
                  <p:spPr>
                    <a:xfrm rot="19380000">
                      <a:off x="51647" y="66647"/>
                      <a:ext cx="290225" cy="205410"/>
                    </a:xfrm>
                    <a:prstGeom prst="rect">
                      <a:avLst/>
                    </a:prstGeom>
                    <a:ln w="12700" cap="flat">
                      <a:noFill/>
                      <a:miter lim="400000"/>
                    </a:ln>
                    <a:effectLst/>
                  </p:spPr>
                </p:pic>
              </p:grpSp>
              <p:pic>
                <p:nvPicPr>
                  <p:cNvPr id="588" name="Image" descr="Image"/>
                  <p:cNvPicPr>
                    <a:picLocks noChangeAspect="1"/>
                  </p:cNvPicPr>
                  <p:nvPr/>
                </p:nvPicPr>
                <p:blipFill>
                  <a:blip r:embed="rId10">
                    <a:extLst/>
                  </a:blip>
                  <a:stretch>
                    <a:fillRect/>
                  </a:stretch>
                </p:blipFill>
                <p:spPr>
                  <a:xfrm rot="21180000">
                    <a:off x="118617" y="13939"/>
                    <a:ext cx="241414" cy="206657"/>
                  </a:xfrm>
                  <a:prstGeom prst="rect">
                    <a:avLst/>
                  </a:prstGeom>
                  <a:ln w="12700" cap="flat">
                    <a:noFill/>
                    <a:miter lim="400000"/>
                  </a:ln>
                  <a:effectLst/>
                </p:spPr>
              </p:pic>
            </p:grpSp>
          </p:grpSp>
          <p:grpSp>
            <p:nvGrpSpPr>
              <p:cNvPr id="597" name="Group"/>
              <p:cNvGrpSpPr/>
              <p:nvPr/>
            </p:nvGrpSpPr>
            <p:grpSpPr>
              <a:xfrm>
                <a:off x="1001523" y="781826"/>
                <a:ext cx="777255" cy="1320428"/>
                <a:chOff x="-2" y="-1"/>
                <a:chExt cx="777254" cy="1320426"/>
              </a:xfrm>
            </p:grpSpPr>
            <p:pic>
              <p:nvPicPr>
                <p:cNvPr id="591" name="Image" descr="Image"/>
                <p:cNvPicPr>
                  <a:picLocks noChangeAspect="1"/>
                </p:cNvPicPr>
                <p:nvPr/>
              </p:nvPicPr>
              <p:blipFill>
                <a:blip r:embed="rId11">
                  <a:extLst/>
                </a:blip>
                <a:stretch>
                  <a:fillRect/>
                </a:stretch>
              </p:blipFill>
              <p:spPr>
                <a:xfrm>
                  <a:off x="280478" y="689188"/>
                  <a:ext cx="496775" cy="631237"/>
                </a:xfrm>
                <a:prstGeom prst="rect">
                  <a:avLst/>
                </a:prstGeom>
                <a:ln w="12700" cap="flat">
                  <a:noFill/>
                  <a:miter lim="400000"/>
                </a:ln>
                <a:effectLst/>
              </p:spPr>
            </p:pic>
            <p:grpSp>
              <p:nvGrpSpPr>
                <p:cNvPr id="596" name="Group"/>
                <p:cNvGrpSpPr/>
                <p:nvPr/>
              </p:nvGrpSpPr>
              <p:grpSpPr>
                <a:xfrm>
                  <a:off x="-3" y="-2"/>
                  <a:ext cx="437897" cy="723269"/>
                  <a:chOff x="-1" y="0"/>
                  <a:chExt cx="437895" cy="723268"/>
                </a:xfrm>
              </p:grpSpPr>
              <p:grpSp>
                <p:nvGrpSpPr>
                  <p:cNvPr id="594" name="Group"/>
                  <p:cNvGrpSpPr/>
                  <p:nvPr/>
                </p:nvGrpSpPr>
                <p:grpSpPr>
                  <a:xfrm>
                    <a:off x="52316" y="193624"/>
                    <a:ext cx="385579" cy="529644"/>
                    <a:chOff x="0" y="-2"/>
                    <a:chExt cx="385578" cy="529643"/>
                  </a:xfrm>
                </p:grpSpPr>
                <p:pic>
                  <p:nvPicPr>
                    <p:cNvPr id="592" name="Image" descr="Image"/>
                    <p:cNvPicPr>
                      <a:picLocks noChangeAspect="1"/>
                    </p:cNvPicPr>
                    <p:nvPr/>
                  </p:nvPicPr>
                  <p:blipFill>
                    <a:blip r:embed="rId8">
                      <a:extLst/>
                    </a:blip>
                    <a:stretch>
                      <a:fillRect/>
                    </a:stretch>
                  </p:blipFill>
                  <p:spPr>
                    <a:xfrm flipH="1" rot="1440000">
                      <a:off x="159127" y="324445"/>
                      <a:ext cx="200138" cy="171927"/>
                    </a:xfrm>
                    <a:prstGeom prst="rect">
                      <a:avLst/>
                    </a:prstGeom>
                    <a:ln w="12700" cap="flat">
                      <a:noFill/>
                      <a:miter lim="400000"/>
                    </a:ln>
                    <a:effectLst/>
                  </p:spPr>
                </p:pic>
                <p:pic>
                  <p:nvPicPr>
                    <p:cNvPr id="593" name="Image" descr="Image"/>
                    <p:cNvPicPr>
                      <a:picLocks noChangeAspect="1"/>
                    </p:cNvPicPr>
                    <p:nvPr/>
                  </p:nvPicPr>
                  <p:blipFill>
                    <a:blip r:embed="rId9">
                      <a:extLst/>
                    </a:blip>
                    <a:stretch>
                      <a:fillRect/>
                    </a:stretch>
                  </p:blipFill>
                  <p:spPr>
                    <a:xfrm flipH="1" rot="2040000">
                      <a:off x="32622" y="63585"/>
                      <a:ext cx="290226" cy="205410"/>
                    </a:xfrm>
                    <a:prstGeom prst="rect">
                      <a:avLst/>
                    </a:prstGeom>
                    <a:ln w="12700" cap="flat">
                      <a:noFill/>
                      <a:miter lim="400000"/>
                    </a:ln>
                    <a:effectLst/>
                  </p:spPr>
                </p:pic>
              </p:grpSp>
              <p:pic>
                <p:nvPicPr>
                  <p:cNvPr id="595" name="Image" descr="Image"/>
                  <p:cNvPicPr>
                    <a:picLocks noChangeAspect="1"/>
                  </p:cNvPicPr>
                  <p:nvPr/>
                </p:nvPicPr>
                <p:blipFill>
                  <a:blip r:embed="rId10">
                    <a:extLst/>
                  </a:blip>
                  <a:stretch>
                    <a:fillRect/>
                  </a:stretch>
                </p:blipFill>
                <p:spPr>
                  <a:xfrm rot="240000">
                    <a:off x="6912" y="8167"/>
                    <a:ext cx="241416" cy="206657"/>
                  </a:xfrm>
                  <a:prstGeom prst="rect">
                    <a:avLst/>
                  </a:prstGeom>
                  <a:ln w="12700" cap="flat">
                    <a:noFill/>
                    <a:miter lim="400000"/>
                  </a:ln>
                  <a:effectLst/>
                </p:spPr>
              </p:pic>
            </p:grpSp>
          </p:grpSp>
          <p:grpSp>
            <p:nvGrpSpPr>
              <p:cNvPr id="604" name="Group"/>
              <p:cNvGrpSpPr/>
              <p:nvPr/>
            </p:nvGrpSpPr>
            <p:grpSpPr>
              <a:xfrm>
                <a:off x="704116" y="874524"/>
                <a:ext cx="496776" cy="1434831"/>
                <a:chOff x="-1" y="-1"/>
                <a:chExt cx="496774" cy="1434830"/>
              </a:xfrm>
            </p:grpSpPr>
            <p:pic>
              <p:nvPicPr>
                <p:cNvPr id="598" name="Image" descr="Image"/>
                <p:cNvPicPr>
                  <a:picLocks noChangeAspect="1"/>
                </p:cNvPicPr>
                <p:nvPr/>
              </p:nvPicPr>
              <p:blipFill>
                <a:blip r:embed="rId12">
                  <a:extLst/>
                </a:blip>
                <a:stretch>
                  <a:fillRect/>
                </a:stretch>
              </p:blipFill>
              <p:spPr>
                <a:xfrm>
                  <a:off x="-2" y="825455"/>
                  <a:ext cx="496776" cy="609374"/>
                </a:xfrm>
                <a:prstGeom prst="rect">
                  <a:avLst/>
                </a:prstGeom>
                <a:ln w="12700" cap="flat">
                  <a:noFill/>
                  <a:miter lim="400000"/>
                </a:ln>
                <a:effectLst/>
              </p:spPr>
            </p:pic>
            <p:grpSp>
              <p:nvGrpSpPr>
                <p:cNvPr id="603" name="Group"/>
                <p:cNvGrpSpPr/>
                <p:nvPr/>
              </p:nvGrpSpPr>
              <p:grpSpPr>
                <a:xfrm>
                  <a:off x="50750" y="-2"/>
                  <a:ext cx="355132" cy="790128"/>
                  <a:chOff x="0" y="0"/>
                  <a:chExt cx="355131" cy="790127"/>
                </a:xfrm>
              </p:grpSpPr>
              <p:grpSp>
                <p:nvGrpSpPr>
                  <p:cNvPr id="601" name="Group"/>
                  <p:cNvGrpSpPr/>
                  <p:nvPr/>
                </p:nvGrpSpPr>
                <p:grpSpPr>
                  <a:xfrm>
                    <a:off x="9700" y="226566"/>
                    <a:ext cx="345432" cy="563561"/>
                    <a:chOff x="-1" y="-2"/>
                    <a:chExt cx="345430" cy="563560"/>
                  </a:xfrm>
                </p:grpSpPr>
                <p:pic>
                  <p:nvPicPr>
                    <p:cNvPr id="599" name="Image" descr="Image"/>
                    <p:cNvPicPr>
                      <a:picLocks noChangeAspect="1"/>
                    </p:cNvPicPr>
                    <p:nvPr/>
                  </p:nvPicPr>
                  <p:blipFill>
                    <a:blip r:embed="rId8">
                      <a:extLst/>
                    </a:blip>
                    <a:stretch>
                      <a:fillRect/>
                    </a:stretch>
                  </p:blipFill>
                  <p:spPr>
                    <a:xfrm flipH="1" rot="2340000">
                      <a:off x="88147" y="347814"/>
                      <a:ext cx="200138" cy="171927"/>
                    </a:xfrm>
                    <a:prstGeom prst="rect">
                      <a:avLst/>
                    </a:prstGeom>
                    <a:ln w="12700" cap="flat">
                      <a:noFill/>
                      <a:miter lim="400000"/>
                    </a:ln>
                    <a:effectLst/>
                  </p:spPr>
                </p:pic>
                <p:pic>
                  <p:nvPicPr>
                    <p:cNvPr id="600" name="Image" descr="Image"/>
                    <p:cNvPicPr>
                      <a:picLocks noChangeAspect="1"/>
                    </p:cNvPicPr>
                    <p:nvPr/>
                  </p:nvPicPr>
                  <p:blipFill>
                    <a:blip r:embed="rId9">
                      <a:extLst/>
                    </a:blip>
                    <a:stretch>
                      <a:fillRect/>
                    </a:stretch>
                  </p:blipFill>
                  <p:spPr>
                    <a:xfrm flipH="1" rot="2940000">
                      <a:off x="27602" y="74189"/>
                      <a:ext cx="290224" cy="205415"/>
                    </a:xfrm>
                    <a:prstGeom prst="rect">
                      <a:avLst/>
                    </a:prstGeom>
                    <a:ln w="12700" cap="flat">
                      <a:noFill/>
                      <a:miter lim="400000"/>
                    </a:ln>
                    <a:effectLst/>
                  </p:spPr>
                </p:pic>
              </p:grpSp>
              <p:pic>
                <p:nvPicPr>
                  <p:cNvPr id="602" name="Image" descr="Image"/>
                  <p:cNvPicPr>
                    <a:picLocks noChangeAspect="1"/>
                  </p:cNvPicPr>
                  <p:nvPr/>
                </p:nvPicPr>
                <p:blipFill>
                  <a:blip r:embed="rId10">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777" name="Group"/>
          <p:cNvGrpSpPr/>
          <p:nvPr/>
        </p:nvGrpSpPr>
        <p:grpSpPr>
          <a:xfrm>
            <a:off x="9764081" y="35149"/>
            <a:ext cx="3187715" cy="9683302"/>
            <a:chOff x="0" y="0"/>
            <a:chExt cx="3187713" cy="9683300"/>
          </a:xfrm>
        </p:grpSpPr>
        <p:grpSp>
          <p:nvGrpSpPr>
            <p:cNvPr id="623" name="Group"/>
            <p:cNvGrpSpPr/>
            <p:nvPr/>
          </p:nvGrpSpPr>
          <p:grpSpPr>
            <a:xfrm>
              <a:off x="1" y="8765231"/>
              <a:ext cx="3187712" cy="918070"/>
              <a:chOff x="0" y="0"/>
              <a:chExt cx="3187710" cy="918069"/>
            </a:xfrm>
          </p:grpSpPr>
          <p:sp>
            <p:nvSpPr>
              <p:cNvPr id="607"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08" name="Image" descr="Image"/>
              <p:cNvPicPr>
                <a:picLocks noChangeAspect="1"/>
              </p:cNvPicPr>
              <p:nvPr/>
            </p:nvPicPr>
            <p:blipFill>
              <a:blip r:embed="rId7">
                <a:extLst/>
              </a:blip>
              <a:stretch>
                <a:fillRect/>
              </a:stretch>
            </p:blipFill>
            <p:spPr>
              <a:xfrm>
                <a:off x="2692559" y="343642"/>
                <a:ext cx="423600" cy="443239"/>
              </a:xfrm>
              <a:prstGeom prst="rect">
                <a:avLst/>
              </a:prstGeom>
              <a:ln w="12700" cap="flat">
                <a:noFill/>
                <a:miter lim="400000"/>
              </a:ln>
              <a:effectLst/>
            </p:spPr>
          </p:pic>
          <p:pic>
            <p:nvPicPr>
              <p:cNvPr id="609" name="Image" descr="Image"/>
              <p:cNvPicPr>
                <a:picLocks noChangeAspect="1"/>
              </p:cNvPicPr>
              <p:nvPr/>
            </p:nvPicPr>
            <p:blipFill>
              <a:blip r:embed="rId13">
                <a:extLst/>
              </a:blip>
              <a:stretch>
                <a:fillRect/>
              </a:stretch>
            </p:blipFill>
            <p:spPr>
              <a:xfrm>
                <a:off x="2714154" y="25169"/>
                <a:ext cx="372676" cy="342087"/>
              </a:xfrm>
              <a:prstGeom prst="rect">
                <a:avLst/>
              </a:prstGeom>
              <a:ln w="12700" cap="flat">
                <a:noFill/>
                <a:miter lim="400000"/>
              </a:ln>
              <a:effectLst/>
            </p:spPr>
          </p:pic>
          <p:sp>
            <p:nvSpPr>
              <p:cNvPr id="610"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11"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612"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613"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14" name="Image" descr="Image"/>
              <p:cNvPicPr>
                <a:picLocks noChangeAspect="1"/>
              </p:cNvPicPr>
              <p:nvPr/>
            </p:nvPicPr>
            <p:blipFill>
              <a:blip r:embed="rId11">
                <a:extLst/>
              </a:blip>
              <a:stretch>
                <a:fillRect/>
              </a:stretch>
            </p:blipFill>
            <p:spPr>
              <a:xfrm>
                <a:off x="2028884" y="362777"/>
                <a:ext cx="387671" cy="433727"/>
              </a:xfrm>
              <a:prstGeom prst="rect">
                <a:avLst/>
              </a:prstGeom>
              <a:ln w="12700" cap="flat">
                <a:noFill/>
                <a:miter lim="400000"/>
              </a:ln>
              <a:effectLst/>
            </p:spPr>
          </p:pic>
          <p:pic>
            <p:nvPicPr>
              <p:cNvPr id="615" name="Image" descr="Image"/>
              <p:cNvPicPr>
                <a:picLocks noChangeAspect="1"/>
              </p:cNvPicPr>
              <p:nvPr/>
            </p:nvPicPr>
            <p:blipFill>
              <a:blip r:embed="rId13">
                <a:extLst/>
              </a:blip>
              <a:stretch>
                <a:fillRect/>
              </a:stretch>
            </p:blipFill>
            <p:spPr>
              <a:xfrm>
                <a:off x="2028884" y="26358"/>
                <a:ext cx="387671" cy="355851"/>
              </a:xfrm>
              <a:prstGeom prst="rect">
                <a:avLst/>
              </a:prstGeom>
              <a:ln w="12700" cap="flat">
                <a:noFill/>
                <a:miter lim="400000"/>
              </a:ln>
              <a:effectLst/>
            </p:spPr>
          </p:pic>
          <p:sp>
            <p:nvSpPr>
              <p:cNvPr id="616"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17" name="Image" descr="Image"/>
              <p:cNvPicPr>
                <a:picLocks noChangeAspect="1"/>
              </p:cNvPicPr>
              <p:nvPr/>
            </p:nvPicPr>
            <p:blipFill>
              <a:blip r:embed="rId5">
                <a:extLst/>
              </a:blip>
              <a:stretch>
                <a:fillRect/>
              </a:stretch>
            </p:blipFill>
            <p:spPr>
              <a:xfrm>
                <a:off x="1381366" y="439578"/>
                <a:ext cx="424983" cy="426347"/>
              </a:xfrm>
              <a:prstGeom prst="rect">
                <a:avLst/>
              </a:prstGeom>
              <a:ln w="12700" cap="flat">
                <a:noFill/>
                <a:miter lim="400000"/>
              </a:ln>
              <a:effectLst/>
            </p:spPr>
          </p:pic>
          <p:pic>
            <p:nvPicPr>
              <p:cNvPr id="618" name="Image" descr="Image"/>
              <p:cNvPicPr>
                <a:picLocks noChangeAspect="1"/>
              </p:cNvPicPr>
              <p:nvPr/>
            </p:nvPicPr>
            <p:blipFill>
              <a:blip r:embed="rId13">
                <a:extLst/>
              </a:blip>
              <a:stretch>
                <a:fillRect/>
              </a:stretch>
            </p:blipFill>
            <p:spPr>
              <a:xfrm>
                <a:off x="1403320" y="85984"/>
                <a:ext cx="381076" cy="349799"/>
              </a:xfrm>
              <a:prstGeom prst="rect">
                <a:avLst/>
              </a:prstGeom>
              <a:ln w="12700" cap="flat">
                <a:noFill/>
                <a:miter lim="400000"/>
              </a:ln>
              <a:effectLst/>
            </p:spPr>
          </p:pic>
          <p:sp>
            <p:nvSpPr>
              <p:cNvPr id="619"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622" name="Group"/>
              <p:cNvGrpSpPr/>
              <p:nvPr/>
            </p:nvGrpSpPr>
            <p:grpSpPr>
              <a:xfrm>
                <a:off x="696689" y="58737"/>
                <a:ext cx="477736" cy="745228"/>
                <a:chOff x="0" y="0"/>
                <a:chExt cx="477734" cy="745227"/>
              </a:xfrm>
            </p:grpSpPr>
            <p:pic>
              <p:nvPicPr>
                <p:cNvPr id="620" name="Image" descr="Image"/>
                <p:cNvPicPr>
                  <a:picLocks noChangeAspect="1"/>
                </p:cNvPicPr>
                <p:nvPr/>
              </p:nvPicPr>
              <p:blipFill>
                <a:blip r:embed="rId3">
                  <a:extLst/>
                </a:blip>
                <a:stretch>
                  <a:fillRect/>
                </a:stretch>
              </p:blipFill>
              <p:spPr>
                <a:xfrm>
                  <a:off x="0" y="330622"/>
                  <a:ext cx="457275" cy="414605"/>
                </a:xfrm>
                <a:prstGeom prst="rect">
                  <a:avLst/>
                </a:prstGeom>
                <a:ln w="12700" cap="flat">
                  <a:noFill/>
                  <a:miter lim="400000"/>
                </a:ln>
                <a:effectLst/>
              </p:spPr>
            </p:pic>
            <p:pic>
              <p:nvPicPr>
                <p:cNvPr id="621" name="Image" descr="Image"/>
                <p:cNvPicPr>
                  <a:picLocks noChangeAspect="1"/>
                </p:cNvPicPr>
                <p:nvPr/>
              </p:nvPicPr>
              <p:blipFill>
                <a:blip r:embed="rId13">
                  <a:extLst/>
                </a:blip>
                <a:stretch>
                  <a:fillRect/>
                </a:stretch>
              </p:blipFill>
              <p:spPr>
                <a:xfrm>
                  <a:off x="96914" y="-1"/>
                  <a:ext cx="380821" cy="349563"/>
                </a:xfrm>
                <a:prstGeom prst="rect">
                  <a:avLst/>
                </a:prstGeom>
                <a:ln w="12700" cap="flat">
                  <a:noFill/>
                  <a:miter lim="400000"/>
                </a:ln>
                <a:effectLst/>
              </p:spPr>
            </p:pic>
          </p:grpSp>
        </p:grpSp>
        <p:grpSp>
          <p:nvGrpSpPr>
            <p:cNvPr id="640" name="Group"/>
            <p:cNvGrpSpPr/>
            <p:nvPr/>
          </p:nvGrpSpPr>
          <p:grpSpPr>
            <a:xfrm>
              <a:off x="0" y="7790249"/>
              <a:ext cx="3187714" cy="918073"/>
              <a:chOff x="0" y="0"/>
              <a:chExt cx="3187713" cy="918071"/>
            </a:xfrm>
          </p:grpSpPr>
          <p:sp>
            <p:nvSpPr>
              <p:cNvPr id="624"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25" name="Image" descr="Image"/>
              <p:cNvPicPr>
                <a:picLocks noChangeAspect="1"/>
              </p:cNvPicPr>
              <p:nvPr/>
            </p:nvPicPr>
            <p:blipFill>
              <a:blip r:embed="rId7">
                <a:extLst/>
              </a:blip>
              <a:stretch>
                <a:fillRect/>
              </a:stretch>
            </p:blipFill>
            <p:spPr>
              <a:xfrm>
                <a:off x="2692563" y="343643"/>
                <a:ext cx="423600" cy="443238"/>
              </a:xfrm>
              <a:prstGeom prst="rect">
                <a:avLst/>
              </a:prstGeom>
              <a:ln w="12700" cap="flat">
                <a:noFill/>
                <a:miter lim="400000"/>
              </a:ln>
              <a:effectLst/>
            </p:spPr>
          </p:pic>
          <p:pic>
            <p:nvPicPr>
              <p:cNvPr id="626" name="Image" descr="Image"/>
              <p:cNvPicPr>
                <a:picLocks noChangeAspect="1"/>
              </p:cNvPicPr>
              <p:nvPr/>
            </p:nvPicPr>
            <p:blipFill>
              <a:blip r:embed="rId13">
                <a:extLst/>
              </a:blip>
              <a:stretch>
                <a:fillRect/>
              </a:stretch>
            </p:blipFill>
            <p:spPr>
              <a:xfrm>
                <a:off x="2714157" y="25169"/>
                <a:ext cx="372678" cy="342088"/>
              </a:xfrm>
              <a:prstGeom prst="rect">
                <a:avLst/>
              </a:prstGeom>
              <a:ln w="12700" cap="flat">
                <a:noFill/>
                <a:miter lim="400000"/>
              </a:ln>
              <a:effectLst/>
            </p:spPr>
          </p:pic>
          <p:sp>
            <p:nvSpPr>
              <p:cNvPr id="627"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28" name="Image" descr="Image"/>
              <p:cNvPicPr>
                <a:picLocks noChangeAspect="1"/>
              </p:cNvPicPr>
              <p:nvPr/>
            </p:nvPicPr>
            <p:blipFill>
              <a:blip r:embed="rId12">
                <a:extLst/>
              </a:blip>
              <a:stretch>
                <a:fillRect/>
              </a:stretch>
            </p:blipFill>
            <p:spPr>
              <a:xfrm>
                <a:off x="84994" y="441732"/>
                <a:ext cx="393128" cy="424598"/>
              </a:xfrm>
              <a:prstGeom prst="rect">
                <a:avLst/>
              </a:prstGeom>
              <a:ln w="12700" cap="flat">
                <a:noFill/>
                <a:miter lim="400000"/>
              </a:ln>
              <a:effectLst/>
            </p:spPr>
          </p:pic>
          <p:pic>
            <p:nvPicPr>
              <p:cNvPr id="629"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630"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31" name="Image" descr="Image"/>
              <p:cNvPicPr>
                <a:picLocks noChangeAspect="1"/>
              </p:cNvPicPr>
              <p:nvPr/>
            </p:nvPicPr>
            <p:blipFill>
              <a:blip r:embed="rId11">
                <a:extLst/>
              </a:blip>
              <a:stretch>
                <a:fillRect/>
              </a:stretch>
            </p:blipFill>
            <p:spPr>
              <a:xfrm>
                <a:off x="2028887" y="362778"/>
                <a:ext cx="387671" cy="433726"/>
              </a:xfrm>
              <a:prstGeom prst="rect">
                <a:avLst/>
              </a:prstGeom>
              <a:ln w="12700" cap="flat">
                <a:noFill/>
                <a:miter lim="400000"/>
              </a:ln>
              <a:effectLst/>
            </p:spPr>
          </p:pic>
          <p:pic>
            <p:nvPicPr>
              <p:cNvPr id="632" name="Image" descr="Image"/>
              <p:cNvPicPr>
                <a:picLocks noChangeAspect="1"/>
              </p:cNvPicPr>
              <p:nvPr/>
            </p:nvPicPr>
            <p:blipFill>
              <a:blip r:embed="rId13">
                <a:extLst/>
              </a:blip>
              <a:stretch>
                <a:fillRect/>
              </a:stretch>
            </p:blipFill>
            <p:spPr>
              <a:xfrm>
                <a:off x="2028887" y="26358"/>
                <a:ext cx="387671" cy="355852"/>
              </a:xfrm>
              <a:prstGeom prst="rect">
                <a:avLst/>
              </a:prstGeom>
              <a:ln w="12700" cap="flat">
                <a:noFill/>
                <a:miter lim="400000"/>
              </a:ln>
              <a:effectLst/>
            </p:spPr>
          </p:pic>
          <p:sp>
            <p:nvSpPr>
              <p:cNvPr id="633"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34"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635"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636"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639" name="Group"/>
              <p:cNvGrpSpPr/>
              <p:nvPr/>
            </p:nvGrpSpPr>
            <p:grpSpPr>
              <a:xfrm>
                <a:off x="696690" y="58737"/>
                <a:ext cx="477737" cy="745229"/>
                <a:chOff x="-1" y="-1"/>
                <a:chExt cx="477735" cy="745228"/>
              </a:xfrm>
            </p:grpSpPr>
            <p:pic>
              <p:nvPicPr>
                <p:cNvPr id="637" name="Image" descr="Image"/>
                <p:cNvPicPr>
                  <a:picLocks noChangeAspect="1"/>
                </p:cNvPicPr>
                <p:nvPr/>
              </p:nvPicPr>
              <p:blipFill>
                <a:blip r:embed="rId3">
                  <a:extLst/>
                </a:blip>
                <a:stretch>
                  <a:fillRect/>
                </a:stretch>
              </p:blipFill>
              <p:spPr>
                <a:xfrm>
                  <a:off x="-2" y="330623"/>
                  <a:ext cx="457278" cy="414605"/>
                </a:xfrm>
                <a:prstGeom prst="rect">
                  <a:avLst/>
                </a:prstGeom>
                <a:ln w="12700" cap="flat">
                  <a:noFill/>
                  <a:miter lim="400000"/>
                </a:ln>
                <a:effectLst/>
              </p:spPr>
            </p:pic>
            <p:pic>
              <p:nvPicPr>
                <p:cNvPr id="638" name="Image" descr="Image"/>
                <p:cNvPicPr>
                  <a:picLocks noChangeAspect="1"/>
                </p:cNvPicPr>
                <p:nvPr/>
              </p:nvPicPr>
              <p:blipFill>
                <a:blip r:embed="rId13">
                  <a:extLst/>
                </a:blip>
                <a:stretch>
                  <a:fillRect/>
                </a:stretch>
              </p:blipFill>
              <p:spPr>
                <a:xfrm>
                  <a:off x="96914" y="-2"/>
                  <a:ext cx="380821" cy="349565"/>
                </a:xfrm>
                <a:prstGeom prst="rect">
                  <a:avLst/>
                </a:prstGeom>
                <a:ln w="12700" cap="flat">
                  <a:noFill/>
                  <a:miter lim="400000"/>
                </a:ln>
                <a:effectLst/>
              </p:spPr>
            </p:pic>
          </p:grpSp>
        </p:grpSp>
        <p:grpSp>
          <p:nvGrpSpPr>
            <p:cNvPr id="657" name="Group"/>
            <p:cNvGrpSpPr/>
            <p:nvPr/>
          </p:nvGrpSpPr>
          <p:grpSpPr>
            <a:xfrm>
              <a:off x="0" y="6815266"/>
              <a:ext cx="3187714" cy="918071"/>
              <a:chOff x="0" y="0"/>
              <a:chExt cx="3187713" cy="918070"/>
            </a:xfrm>
          </p:grpSpPr>
          <p:sp>
            <p:nvSpPr>
              <p:cNvPr id="641"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42"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643"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644"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45"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646"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647"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48"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649"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650"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51" name="Image" descr="Image"/>
              <p:cNvPicPr>
                <a:picLocks noChangeAspect="1"/>
              </p:cNvPicPr>
              <p:nvPr/>
            </p:nvPicPr>
            <p:blipFill>
              <a:blip r:embed="rId5">
                <a:extLst/>
              </a:blip>
              <a:stretch>
                <a:fillRect/>
              </a:stretch>
            </p:blipFill>
            <p:spPr>
              <a:xfrm>
                <a:off x="1381368" y="439578"/>
                <a:ext cx="424984" cy="426347"/>
              </a:xfrm>
              <a:prstGeom prst="rect">
                <a:avLst/>
              </a:prstGeom>
              <a:ln w="12700" cap="flat">
                <a:noFill/>
                <a:miter lim="400000"/>
              </a:ln>
              <a:effectLst/>
            </p:spPr>
          </p:pic>
          <p:pic>
            <p:nvPicPr>
              <p:cNvPr id="652"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653"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656" name="Group"/>
              <p:cNvGrpSpPr/>
              <p:nvPr/>
            </p:nvGrpSpPr>
            <p:grpSpPr>
              <a:xfrm>
                <a:off x="696690" y="58736"/>
                <a:ext cx="477737" cy="745229"/>
                <a:chOff x="-1" y="-1"/>
                <a:chExt cx="477735" cy="745227"/>
              </a:xfrm>
            </p:grpSpPr>
            <p:pic>
              <p:nvPicPr>
                <p:cNvPr id="654"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655"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674" name="Group"/>
            <p:cNvGrpSpPr/>
            <p:nvPr/>
          </p:nvGrpSpPr>
          <p:grpSpPr>
            <a:xfrm>
              <a:off x="0" y="5840283"/>
              <a:ext cx="3187714" cy="918071"/>
              <a:chOff x="0" y="0"/>
              <a:chExt cx="3187713" cy="918070"/>
            </a:xfrm>
          </p:grpSpPr>
          <p:sp>
            <p:nvSpPr>
              <p:cNvPr id="658"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59" name="Image" descr="Image"/>
              <p:cNvPicPr>
                <a:picLocks noChangeAspect="1"/>
              </p:cNvPicPr>
              <p:nvPr/>
            </p:nvPicPr>
            <p:blipFill>
              <a:blip r:embed="rId7">
                <a:extLst/>
              </a:blip>
              <a:stretch>
                <a:fillRect/>
              </a:stretch>
            </p:blipFill>
            <p:spPr>
              <a:xfrm>
                <a:off x="2692563" y="343642"/>
                <a:ext cx="423600" cy="443240"/>
              </a:xfrm>
              <a:prstGeom prst="rect">
                <a:avLst/>
              </a:prstGeom>
              <a:ln w="12700" cap="flat">
                <a:noFill/>
                <a:miter lim="400000"/>
              </a:ln>
              <a:effectLst/>
            </p:spPr>
          </p:pic>
          <p:pic>
            <p:nvPicPr>
              <p:cNvPr id="660"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661"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62"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663"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664"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65"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666" name="Image" descr="Image"/>
              <p:cNvPicPr>
                <a:picLocks noChangeAspect="1"/>
              </p:cNvPicPr>
              <p:nvPr/>
            </p:nvPicPr>
            <p:blipFill>
              <a:blip r:embed="rId13">
                <a:extLst/>
              </a:blip>
              <a:stretch>
                <a:fillRect/>
              </a:stretch>
            </p:blipFill>
            <p:spPr>
              <a:xfrm>
                <a:off x="2028887" y="26359"/>
                <a:ext cx="387671" cy="355851"/>
              </a:xfrm>
              <a:prstGeom prst="rect">
                <a:avLst/>
              </a:prstGeom>
              <a:ln w="12700" cap="flat">
                <a:noFill/>
                <a:miter lim="400000"/>
              </a:ln>
              <a:effectLst/>
            </p:spPr>
          </p:pic>
          <p:sp>
            <p:nvSpPr>
              <p:cNvPr id="667"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68"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669"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670"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673" name="Group"/>
              <p:cNvGrpSpPr/>
              <p:nvPr/>
            </p:nvGrpSpPr>
            <p:grpSpPr>
              <a:xfrm>
                <a:off x="696690" y="58737"/>
                <a:ext cx="477737" cy="745229"/>
                <a:chOff x="-1" y="-1"/>
                <a:chExt cx="477735" cy="745227"/>
              </a:xfrm>
            </p:grpSpPr>
            <p:pic>
              <p:nvPicPr>
                <p:cNvPr id="671"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672"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691" name="Group"/>
            <p:cNvGrpSpPr/>
            <p:nvPr/>
          </p:nvGrpSpPr>
          <p:grpSpPr>
            <a:xfrm>
              <a:off x="0" y="4865302"/>
              <a:ext cx="3187714" cy="918071"/>
              <a:chOff x="0" y="0"/>
              <a:chExt cx="3187713" cy="918070"/>
            </a:xfrm>
          </p:grpSpPr>
          <p:sp>
            <p:nvSpPr>
              <p:cNvPr id="675"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76"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677"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678"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79"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680"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681"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82"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683"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684"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85"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686"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687"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690" name="Group"/>
              <p:cNvGrpSpPr/>
              <p:nvPr/>
            </p:nvGrpSpPr>
            <p:grpSpPr>
              <a:xfrm>
                <a:off x="696690" y="58737"/>
                <a:ext cx="477737" cy="745229"/>
                <a:chOff x="-1" y="-1"/>
                <a:chExt cx="477735" cy="745227"/>
              </a:xfrm>
            </p:grpSpPr>
            <p:pic>
              <p:nvPicPr>
                <p:cNvPr id="688"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689"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708" name="Group"/>
            <p:cNvGrpSpPr/>
            <p:nvPr/>
          </p:nvGrpSpPr>
          <p:grpSpPr>
            <a:xfrm>
              <a:off x="1948" y="3895168"/>
              <a:ext cx="3183816" cy="916949"/>
              <a:chOff x="0" y="0"/>
              <a:chExt cx="3183814" cy="916948"/>
            </a:xfrm>
          </p:grpSpPr>
          <p:sp>
            <p:nvSpPr>
              <p:cNvPr id="692"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93" name="Image" descr="Image"/>
              <p:cNvPicPr>
                <a:picLocks noChangeAspect="1"/>
              </p:cNvPicPr>
              <p:nvPr/>
            </p:nvPicPr>
            <p:blipFill>
              <a:blip r:embed="rId7">
                <a:extLst/>
              </a:blip>
              <a:stretch>
                <a:fillRect/>
              </a:stretch>
            </p:blipFill>
            <p:spPr>
              <a:xfrm>
                <a:off x="2689269" y="343223"/>
                <a:ext cx="423082" cy="442697"/>
              </a:xfrm>
              <a:prstGeom prst="rect">
                <a:avLst/>
              </a:prstGeom>
              <a:ln w="12700" cap="flat">
                <a:noFill/>
                <a:miter lim="400000"/>
              </a:ln>
              <a:effectLst/>
            </p:spPr>
          </p:pic>
          <p:pic>
            <p:nvPicPr>
              <p:cNvPr id="694" name="Image" descr="Image"/>
              <p:cNvPicPr>
                <a:picLocks noChangeAspect="1"/>
              </p:cNvPicPr>
              <p:nvPr/>
            </p:nvPicPr>
            <p:blipFill>
              <a:blip r:embed="rId13">
                <a:extLst/>
              </a:blip>
              <a:stretch>
                <a:fillRect/>
              </a:stretch>
            </p:blipFill>
            <p:spPr>
              <a:xfrm>
                <a:off x="2710837" y="25138"/>
                <a:ext cx="372222" cy="341671"/>
              </a:xfrm>
              <a:prstGeom prst="rect">
                <a:avLst/>
              </a:prstGeom>
              <a:ln w="12700" cap="flat">
                <a:noFill/>
                <a:miter lim="400000"/>
              </a:ln>
              <a:effectLst/>
            </p:spPr>
          </p:pic>
          <p:sp>
            <p:nvSpPr>
              <p:cNvPr id="695"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96" name="Image" descr="Image"/>
              <p:cNvPicPr>
                <a:picLocks noChangeAspect="1"/>
              </p:cNvPicPr>
              <p:nvPr/>
            </p:nvPicPr>
            <p:blipFill>
              <a:blip r:embed="rId12">
                <a:extLst/>
              </a:blip>
              <a:stretch>
                <a:fillRect/>
              </a:stretch>
            </p:blipFill>
            <p:spPr>
              <a:xfrm>
                <a:off x="84890" y="441193"/>
                <a:ext cx="392648" cy="424079"/>
              </a:xfrm>
              <a:prstGeom prst="rect">
                <a:avLst/>
              </a:prstGeom>
              <a:ln w="12700" cap="flat">
                <a:noFill/>
                <a:miter lim="400000"/>
              </a:ln>
              <a:effectLst/>
            </p:spPr>
          </p:pic>
          <p:pic>
            <p:nvPicPr>
              <p:cNvPr id="697" name="Image" descr="Image"/>
              <p:cNvPicPr>
                <a:picLocks noChangeAspect="1"/>
              </p:cNvPicPr>
              <p:nvPr/>
            </p:nvPicPr>
            <p:blipFill>
              <a:blip r:embed="rId13">
                <a:extLst/>
              </a:blip>
              <a:stretch>
                <a:fillRect/>
              </a:stretch>
            </p:blipFill>
            <p:spPr>
              <a:xfrm>
                <a:off x="116707" y="104700"/>
                <a:ext cx="392648" cy="360420"/>
              </a:xfrm>
              <a:prstGeom prst="rect">
                <a:avLst/>
              </a:prstGeom>
              <a:ln w="12700" cap="flat">
                <a:noFill/>
                <a:miter lim="400000"/>
              </a:ln>
              <a:effectLst/>
            </p:spPr>
          </p:pic>
          <p:sp>
            <p:nvSpPr>
              <p:cNvPr id="698"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699" name="Image" descr="Image"/>
              <p:cNvPicPr>
                <a:picLocks noChangeAspect="1"/>
              </p:cNvPicPr>
              <p:nvPr/>
            </p:nvPicPr>
            <p:blipFill>
              <a:blip r:embed="rId11">
                <a:extLst/>
              </a:blip>
              <a:stretch>
                <a:fillRect/>
              </a:stretch>
            </p:blipFill>
            <p:spPr>
              <a:xfrm>
                <a:off x="2026407" y="362336"/>
                <a:ext cx="387197" cy="433196"/>
              </a:xfrm>
              <a:prstGeom prst="rect">
                <a:avLst/>
              </a:prstGeom>
              <a:ln w="12700" cap="flat">
                <a:noFill/>
                <a:miter lim="400000"/>
              </a:ln>
              <a:effectLst/>
            </p:spPr>
          </p:pic>
          <p:pic>
            <p:nvPicPr>
              <p:cNvPr id="700" name="Image" descr="Image"/>
              <p:cNvPicPr>
                <a:picLocks noChangeAspect="1"/>
              </p:cNvPicPr>
              <p:nvPr/>
            </p:nvPicPr>
            <p:blipFill>
              <a:blip r:embed="rId13">
                <a:extLst/>
              </a:blip>
              <a:stretch>
                <a:fillRect/>
              </a:stretch>
            </p:blipFill>
            <p:spPr>
              <a:xfrm>
                <a:off x="2026407" y="26327"/>
                <a:ext cx="387197" cy="355417"/>
              </a:xfrm>
              <a:prstGeom prst="rect">
                <a:avLst/>
              </a:prstGeom>
              <a:ln w="12700" cap="flat">
                <a:noFill/>
                <a:miter lim="400000"/>
              </a:ln>
              <a:effectLst/>
            </p:spPr>
          </p:pic>
          <p:sp>
            <p:nvSpPr>
              <p:cNvPr id="701"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02" name="Image" descr="Image"/>
              <p:cNvPicPr>
                <a:picLocks noChangeAspect="1"/>
              </p:cNvPicPr>
              <p:nvPr/>
            </p:nvPicPr>
            <p:blipFill>
              <a:blip r:embed="rId5">
                <a:extLst/>
              </a:blip>
              <a:stretch>
                <a:fillRect/>
              </a:stretch>
            </p:blipFill>
            <p:spPr>
              <a:xfrm>
                <a:off x="1379678" y="439042"/>
                <a:ext cx="424464" cy="425826"/>
              </a:xfrm>
              <a:prstGeom prst="rect">
                <a:avLst/>
              </a:prstGeom>
              <a:ln w="12700" cap="flat">
                <a:noFill/>
                <a:miter lim="400000"/>
              </a:ln>
              <a:effectLst/>
            </p:spPr>
          </p:pic>
          <p:pic>
            <p:nvPicPr>
              <p:cNvPr id="703" name="Image" descr="Image"/>
              <p:cNvPicPr>
                <a:picLocks noChangeAspect="1"/>
              </p:cNvPicPr>
              <p:nvPr/>
            </p:nvPicPr>
            <p:blipFill>
              <a:blip r:embed="rId13">
                <a:extLst/>
              </a:blip>
              <a:stretch>
                <a:fillRect/>
              </a:stretch>
            </p:blipFill>
            <p:spPr>
              <a:xfrm>
                <a:off x="1401605" y="85881"/>
                <a:ext cx="380609" cy="349371"/>
              </a:xfrm>
              <a:prstGeom prst="rect">
                <a:avLst/>
              </a:prstGeom>
              <a:ln w="12700" cap="flat">
                <a:noFill/>
                <a:miter lim="400000"/>
              </a:ln>
              <a:effectLst/>
            </p:spPr>
          </p:pic>
          <p:sp>
            <p:nvSpPr>
              <p:cNvPr id="704"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707" name="Group"/>
              <p:cNvGrpSpPr/>
              <p:nvPr/>
            </p:nvGrpSpPr>
            <p:grpSpPr>
              <a:xfrm>
                <a:off x="695836" y="58668"/>
                <a:ext cx="477155" cy="744317"/>
                <a:chOff x="0" y="0"/>
                <a:chExt cx="477153" cy="744315"/>
              </a:xfrm>
            </p:grpSpPr>
            <p:pic>
              <p:nvPicPr>
                <p:cNvPr id="705" name="Image" descr="Image"/>
                <p:cNvPicPr>
                  <a:picLocks noChangeAspect="1"/>
                </p:cNvPicPr>
                <p:nvPr/>
              </p:nvPicPr>
              <p:blipFill>
                <a:blip r:embed="rId3">
                  <a:extLst/>
                </a:blip>
                <a:stretch>
                  <a:fillRect/>
                </a:stretch>
              </p:blipFill>
              <p:spPr>
                <a:xfrm>
                  <a:off x="-1" y="330218"/>
                  <a:ext cx="456721" cy="414098"/>
                </a:xfrm>
                <a:prstGeom prst="rect">
                  <a:avLst/>
                </a:prstGeom>
                <a:ln w="12700" cap="flat">
                  <a:noFill/>
                  <a:miter lim="400000"/>
                </a:ln>
                <a:effectLst/>
              </p:spPr>
            </p:pic>
            <p:pic>
              <p:nvPicPr>
                <p:cNvPr id="706" name="Image" descr="Image"/>
                <p:cNvPicPr>
                  <a:picLocks noChangeAspect="1"/>
                </p:cNvPicPr>
                <p:nvPr/>
              </p:nvPicPr>
              <p:blipFill>
                <a:blip r:embed="rId13">
                  <a:extLst/>
                </a:blip>
                <a:stretch>
                  <a:fillRect/>
                </a:stretch>
              </p:blipFill>
              <p:spPr>
                <a:xfrm>
                  <a:off x="96796" y="0"/>
                  <a:ext cx="380357" cy="349135"/>
                </a:xfrm>
                <a:prstGeom prst="rect">
                  <a:avLst/>
                </a:prstGeom>
                <a:ln w="12700" cap="flat">
                  <a:noFill/>
                  <a:miter lim="400000"/>
                </a:ln>
                <a:effectLst/>
              </p:spPr>
            </p:pic>
          </p:grpSp>
        </p:grpSp>
        <p:grpSp>
          <p:nvGrpSpPr>
            <p:cNvPr id="725" name="Group"/>
            <p:cNvGrpSpPr/>
            <p:nvPr/>
          </p:nvGrpSpPr>
          <p:grpSpPr>
            <a:xfrm>
              <a:off x="1946" y="2921376"/>
              <a:ext cx="3183820" cy="916951"/>
              <a:chOff x="0" y="0"/>
              <a:chExt cx="3183818" cy="916950"/>
            </a:xfrm>
          </p:grpSpPr>
          <p:sp>
            <p:nvSpPr>
              <p:cNvPr id="709"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10"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711"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712"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13" name="Image" descr="Image"/>
              <p:cNvPicPr>
                <a:picLocks noChangeAspect="1"/>
              </p:cNvPicPr>
              <p:nvPr/>
            </p:nvPicPr>
            <p:blipFill>
              <a:blip r:embed="rId12">
                <a:extLst/>
              </a:blip>
              <a:stretch>
                <a:fillRect/>
              </a:stretch>
            </p:blipFill>
            <p:spPr>
              <a:xfrm>
                <a:off x="84891" y="441194"/>
                <a:ext cx="392647" cy="424081"/>
              </a:xfrm>
              <a:prstGeom prst="rect">
                <a:avLst/>
              </a:prstGeom>
              <a:ln w="12700" cap="flat">
                <a:noFill/>
                <a:miter lim="400000"/>
              </a:ln>
              <a:effectLst/>
            </p:spPr>
          </p:pic>
          <p:pic>
            <p:nvPicPr>
              <p:cNvPr id="714"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715"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16" name="Image" descr="Image"/>
              <p:cNvPicPr>
                <a:picLocks noChangeAspect="1"/>
              </p:cNvPicPr>
              <p:nvPr/>
            </p:nvPicPr>
            <p:blipFill>
              <a:blip r:embed="rId11">
                <a:extLst/>
              </a:blip>
              <a:stretch>
                <a:fillRect/>
              </a:stretch>
            </p:blipFill>
            <p:spPr>
              <a:xfrm>
                <a:off x="2026409" y="362336"/>
                <a:ext cx="387197" cy="433200"/>
              </a:xfrm>
              <a:prstGeom prst="rect">
                <a:avLst/>
              </a:prstGeom>
              <a:ln w="12700" cap="flat">
                <a:noFill/>
                <a:miter lim="400000"/>
              </a:ln>
              <a:effectLst/>
            </p:spPr>
          </p:pic>
          <p:pic>
            <p:nvPicPr>
              <p:cNvPr id="717"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718"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19"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720"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721"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724" name="Group"/>
              <p:cNvGrpSpPr/>
              <p:nvPr/>
            </p:nvGrpSpPr>
            <p:grpSpPr>
              <a:xfrm>
                <a:off x="695839" y="58667"/>
                <a:ext cx="477154" cy="744319"/>
                <a:chOff x="0" y="0"/>
                <a:chExt cx="477152" cy="744318"/>
              </a:xfrm>
            </p:grpSpPr>
            <p:pic>
              <p:nvPicPr>
                <p:cNvPr id="722"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723"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742" name="Group"/>
            <p:cNvGrpSpPr/>
            <p:nvPr/>
          </p:nvGrpSpPr>
          <p:grpSpPr>
            <a:xfrm>
              <a:off x="1946" y="1947584"/>
              <a:ext cx="3183820" cy="916951"/>
              <a:chOff x="0" y="0"/>
              <a:chExt cx="3183818" cy="916950"/>
            </a:xfrm>
          </p:grpSpPr>
          <p:sp>
            <p:nvSpPr>
              <p:cNvPr id="726"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27"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728"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729"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30"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731"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732"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33"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734"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735"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36"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737"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738"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741" name="Group"/>
              <p:cNvGrpSpPr/>
              <p:nvPr/>
            </p:nvGrpSpPr>
            <p:grpSpPr>
              <a:xfrm>
                <a:off x="695839" y="58667"/>
                <a:ext cx="477154" cy="744319"/>
                <a:chOff x="0" y="0"/>
                <a:chExt cx="477152" cy="744318"/>
              </a:xfrm>
            </p:grpSpPr>
            <p:pic>
              <p:nvPicPr>
                <p:cNvPr id="739"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740"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759" name="Group"/>
            <p:cNvGrpSpPr/>
            <p:nvPr/>
          </p:nvGrpSpPr>
          <p:grpSpPr>
            <a:xfrm>
              <a:off x="1946" y="973792"/>
              <a:ext cx="3183820" cy="916951"/>
              <a:chOff x="0" y="0"/>
              <a:chExt cx="3183818" cy="916950"/>
            </a:xfrm>
          </p:grpSpPr>
          <p:sp>
            <p:nvSpPr>
              <p:cNvPr id="743"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44"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745"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746"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47"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748"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749"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50"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751"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752"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53"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754"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755"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758" name="Group"/>
              <p:cNvGrpSpPr/>
              <p:nvPr/>
            </p:nvGrpSpPr>
            <p:grpSpPr>
              <a:xfrm>
                <a:off x="695839" y="58667"/>
                <a:ext cx="477154" cy="744319"/>
                <a:chOff x="0" y="0"/>
                <a:chExt cx="477152" cy="744318"/>
              </a:xfrm>
            </p:grpSpPr>
            <p:pic>
              <p:nvPicPr>
                <p:cNvPr id="756"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757"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776" name="Group"/>
            <p:cNvGrpSpPr/>
            <p:nvPr/>
          </p:nvGrpSpPr>
          <p:grpSpPr>
            <a:xfrm>
              <a:off x="1946" y="-1"/>
              <a:ext cx="3183820" cy="916952"/>
              <a:chOff x="0" y="0"/>
              <a:chExt cx="3183818" cy="916950"/>
            </a:xfrm>
          </p:grpSpPr>
          <p:sp>
            <p:nvSpPr>
              <p:cNvPr id="760"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61" name="Image" descr="Image"/>
              <p:cNvPicPr>
                <a:picLocks noChangeAspect="1"/>
              </p:cNvPicPr>
              <p:nvPr/>
            </p:nvPicPr>
            <p:blipFill>
              <a:blip r:embed="rId7">
                <a:extLst/>
              </a:blip>
              <a:stretch>
                <a:fillRect/>
              </a:stretch>
            </p:blipFill>
            <p:spPr>
              <a:xfrm>
                <a:off x="2689274" y="343226"/>
                <a:ext cx="423081" cy="442698"/>
              </a:xfrm>
              <a:prstGeom prst="rect">
                <a:avLst/>
              </a:prstGeom>
              <a:ln w="12700" cap="flat">
                <a:noFill/>
                <a:miter lim="400000"/>
              </a:ln>
              <a:effectLst/>
            </p:spPr>
          </p:pic>
          <p:pic>
            <p:nvPicPr>
              <p:cNvPr id="762" name="Image" descr="Image"/>
              <p:cNvPicPr>
                <a:picLocks noChangeAspect="1"/>
              </p:cNvPicPr>
              <p:nvPr/>
            </p:nvPicPr>
            <p:blipFill>
              <a:blip r:embed="rId13">
                <a:extLst/>
              </a:blip>
              <a:stretch>
                <a:fillRect/>
              </a:stretch>
            </p:blipFill>
            <p:spPr>
              <a:xfrm>
                <a:off x="2710842" y="25140"/>
                <a:ext cx="372221" cy="341671"/>
              </a:xfrm>
              <a:prstGeom prst="rect">
                <a:avLst/>
              </a:prstGeom>
              <a:ln w="12700" cap="flat">
                <a:noFill/>
                <a:miter lim="400000"/>
              </a:ln>
              <a:effectLst/>
            </p:spPr>
          </p:pic>
          <p:sp>
            <p:nvSpPr>
              <p:cNvPr id="763"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64"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765" name="Image" descr="Image"/>
              <p:cNvPicPr>
                <a:picLocks noChangeAspect="1"/>
              </p:cNvPicPr>
              <p:nvPr/>
            </p:nvPicPr>
            <p:blipFill>
              <a:blip r:embed="rId13">
                <a:extLst/>
              </a:blip>
              <a:stretch>
                <a:fillRect/>
              </a:stretch>
            </p:blipFill>
            <p:spPr>
              <a:xfrm>
                <a:off x="116708" y="104701"/>
                <a:ext cx="392647" cy="360421"/>
              </a:xfrm>
              <a:prstGeom prst="rect">
                <a:avLst/>
              </a:prstGeom>
              <a:ln w="12700" cap="flat">
                <a:noFill/>
                <a:miter lim="400000"/>
              </a:ln>
              <a:effectLst/>
            </p:spPr>
          </p:pic>
          <p:sp>
            <p:nvSpPr>
              <p:cNvPr id="766"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67" name="Image" descr="Image"/>
              <p:cNvPicPr>
                <a:picLocks noChangeAspect="1"/>
              </p:cNvPicPr>
              <p:nvPr/>
            </p:nvPicPr>
            <p:blipFill>
              <a:blip r:embed="rId11">
                <a:extLst/>
              </a:blip>
              <a:stretch>
                <a:fillRect/>
              </a:stretch>
            </p:blipFill>
            <p:spPr>
              <a:xfrm>
                <a:off x="2026409" y="362338"/>
                <a:ext cx="387197" cy="433197"/>
              </a:xfrm>
              <a:prstGeom prst="rect">
                <a:avLst/>
              </a:prstGeom>
              <a:ln w="12700" cap="flat">
                <a:noFill/>
                <a:miter lim="400000"/>
              </a:ln>
              <a:effectLst/>
            </p:spPr>
          </p:pic>
          <p:pic>
            <p:nvPicPr>
              <p:cNvPr id="768" name="Image" descr="Image"/>
              <p:cNvPicPr>
                <a:picLocks noChangeAspect="1"/>
              </p:cNvPicPr>
              <p:nvPr/>
            </p:nvPicPr>
            <p:blipFill>
              <a:blip r:embed="rId13">
                <a:extLst/>
              </a:blip>
              <a:stretch>
                <a:fillRect/>
              </a:stretch>
            </p:blipFill>
            <p:spPr>
              <a:xfrm>
                <a:off x="2026409" y="26329"/>
                <a:ext cx="387197" cy="355417"/>
              </a:xfrm>
              <a:prstGeom prst="rect">
                <a:avLst/>
              </a:prstGeom>
              <a:ln w="12700" cap="flat">
                <a:noFill/>
                <a:miter lim="400000"/>
              </a:ln>
              <a:effectLst/>
            </p:spPr>
          </p:pic>
          <p:sp>
            <p:nvSpPr>
              <p:cNvPr id="769"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770"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771" name="Image" descr="Image"/>
              <p:cNvPicPr>
                <a:picLocks noChangeAspect="1"/>
              </p:cNvPicPr>
              <p:nvPr/>
            </p:nvPicPr>
            <p:blipFill>
              <a:blip r:embed="rId13">
                <a:extLst/>
              </a:blip>
              <a:stretch>
                <a:fillRect/>
              </a:stretch>
            </p:blipFill>
            <p:spPr>
              <a:xfrm>
                <a:off x="1401607" y="85882"/>
                <a:ext cx="380610" cy="349372"/>
              </a:xfrm>
              <a:prstGeom prst="rect">
                <a:avLst/>
              </a:prstGeom>
              <a:ln w="12700" cap="flat">
                <a:noFill/>
                <a:miter lim="400000"/>
              </a:ln>
              <a:effectLst/>
            </p:spPr>
          </p:pic>
          <p:sp>
            <p:nvSpPr>
              <p:cNvPr id="772"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775" name="Group"/>
              <p:cNvGrpSpPr/>
              <p:nvPr/>
            </p:nvGrpSpPr>
            <p:grpSpPr>
              <a:xfrm>
                <a:off x="695839" y="58668"/>
                <a:ext cx="477154" cy="744317"/>
                <a:chOff x="0" y="0"/>
                <a:chExt cx="477152" cy="744316"/>
              </a:xfrm>
            </p:grpSpPr>
            <p:pic>
              <p:nvPicPr>
                <p:cNvPr id="773" name="Image" descr="Image"/>
                <p:cNvPicPr>
                  <a:picLocks noChangeAspect="1"/>
                </p:cNvPicPr>
                <p:nvPr/>
              </p:nvPicPr>
              <p:blipFill>
                <a:blip r:embed="rId3">
                  <a:extLst/>
                </a:blip>
                <a:stretch>
                  <a:fillRect/>
                </a:stretch>
              </p:blipFill>
              <p:spPr>
                <a:xfrm>
                  <a:off x="-1" y="330218"/>
                  <a:ext cx="456720" cy="414099"/>
                </a:xfrm>
                <a:prstGeom prst="rect">
                  <a:avLst/>
                </a:prstGeom>
                <a:ln w="12700" cap="flat">
                  <a:noFill/>
                  <a:miter lim="400000"/>
                </a:ln>
                <a:effectLst/>
              </p:spPr>
            </p:pic>
            <p:pic>
              <p:nvPicPr>
                <p:cNvPr id="774" name="Image" descr="Image"/>
                <p:cNvPicPr>
                  <a:picLocks noChangeAspect="1"/>
                </p:cNvPicPr>
                <p:nvPr/>
              </p:nvPicPr>
              <p:blipFill>
                <a:blip r:embed="rId13">
                  <a:extLst/>
                </a:blip>
                <a:stretch>
                  <a:fillRect/>
                </a:stretch>
              </p:blipFill>
              <p:spPr>
                <a:xfrm>
                  <a:off x="96796" y="-1"/>
                  <a:ext cx="380357" cy="349136"/>
                </a:xfrm>
                <a:prstGeom prst="rect">
                  <a:avLst/>
                </a:prstGeom>
                <a:ln w="12700" cap="flat">
                  <a:noFill/>
                  <a:miter lim="400000"/>
                </a:ln>
                <a:effectLst/>
              </p:spPr>
            </p:pic>
          </p:grpSp>
        </p:grpSp>
      </p:grpSp>
      <p:sp>
        <p:nvSpPr>
          <p:cNvPr id="778" name="NIM"/>
          <p:cNvSpPr txBox="1"/>
          <p:nvPr>
            <p:ph type="title" idx="4294967295"/>
          </p:nvPr>
        </p:nvSpPr>
        <p:spPr>
          <a:xfrm>
            <a:off x="1453404" y="-3499046"/>
            <a:ext cx="10464801" cy="3302001"/>
          </a:xfrm>
          <a:prstGeom prst="rect">
            <a:avLst/>
          </a:prstGeom>
        </p:spPr>
        <p:txBody>
          <a:bodyPr/>
          <a:lstStyle>
            <a:lvl1pPr>
              <a:defRPr>
                <a:solidFill>
                  <a:srgbClr val="FFFFFF"/>
                </a:solidFill>
              </a:defRPr>
            </a:lvl1pPr>
          </a:lstStyle>
          <a:p>
            <a:pPr/>
            <a:r>
              <a:t>NIM</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812" name="Group"/>
          <p:cNvGrpSpPr/>
          <p:nvPr/>
        </p:nvGrpSpPr>
        <p:grpSpPr>
          <a:xfrm>
            <a:off x="50723" y="38098"/>
            <a:ext cx="3181541" cy="9677404"/>
            <a:chOff x="0" y="0"/>
            <a:chExt cx="3181540" cy="9677402"/>
          </a:xfrm>
        </p:grpSpPr>
        <p:sp>
          <p:nvSpPr>
            <p:cNvPr id="782" name="Rectangle"/>
            <p:cNvSpPr/>
            <p:nvPr/>
          </p:nvSpPr>
          <p:spPr>
            <a:xfrm>
              <a:off x="0" y="0"/>
              <a:ext cx="3181541" cy="9677403"/>
            </a:xfrm>
            <a:prstGeom prst="rect">
              <a:avLst/>
            </a:prstGeom>
            <a:solidFill>
              <a:srgbClr val="01A2FF"/>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811" name="Group"/>
            <p:cNvGrpSpPr/>
            <p:nvPr/>
          </p:nvGrpSpPr>
          <p:grpSpPr>
            <a:xfrm>
              <a:off x="638270" y="3684023"/>
              <a:ext cx="1905001" cy="2309357"/>
              <a:chOff x="-2" y="-1"/>
              <a:chExt cx="1904999" cy="2309355"/>
            </a:xfrm>
          </p:grpSpPr>
          <p:grpSp>
            <p:nvGrpSpPr>
              <p:cNvPr id="785" name="Group"/>
              <p:cNvGrpSpPr/>
              <p:nvPr/>
            </p:nvGrpSpPr>
            <p:grpSpPr>
              <a:xfrm>
                <a:off x="-3" y="618656"/>
                <a:ext cx="496787" cy="737610"/>
                <a:chOff x="-1" y="0"/>
                <a:chExt cx="496786" cy="737609"/>
              </a:xfrm>
            </p:grpSpPr>
            <p:pic>
              <p:nvPicPr>
                <p:cNvPr id="783" name="Image" descr="Image"/>
                <p:cNvPicPr>
                  <a:picLocks noChangeAspect="1"/>
                </p:cNvPicPr>
                <p:nvPr/>
              </p:nvPicPr>
              <p:blipFill>
                <a:blip r:embed="rId3">
                  <a:extLst/>
                </a:blip>
                <a:stretch>
                  <a:fillRect/>
                </a:stretch>
              </p:blipFill>
              <p:spPr>
                <a:xfrm>
                  <a:off x="-2" y="226037"/>
                  <a:ext cx="496787" cy="511572"/>
                </a:xfrm>
                <a:prstGeom prst="rect">
                  <a:avLst/>
                </a:prstGeom>
                <a:ln w="12700" cap="flat">
                  <a:noFill/>
                  <a:miter lim="400000"/>
                </a:ln>
                <a:effectLst/>
              </p:spPr>
            </p:pic>
            <p:pic>
              <p:nvPicPr>
                <p:cNvPr id="784" name="Image" descr="Image"/>
                <p:cNvPicPr>
                  <a:picLocks noChangeAspect="1"/>
                </p:cNvPicPr>
                <p:nvPr/>
              </p:nvPicPr>
              <p:blipFill>
                <a:blip r:embed="rId4">
                  <a:extLst/>
                </a:blip>
                <a:stretch>
                  <a:fillRect/>
                </a:stretch>
              </p:blipFill>
              <p:spPr>
                <a:xfrm rot="20640000">
                  <a:off x="130882" y="28747"/>
                  <a:ext cx="235020" cy="188015"/>
                </a:xfrm>
                <a:prstGeom prst="rect">
                  <a:avLst/>
                </a:prstGeom>
                <a:ln w="12700" cap="flat">
                  <a:noFill/>
                  <a:miter lim="400000"/>
                </a:ln>
                <a:effectLst/>
              </p:spPr>
            </p:pic>
          </p:grpSp>
          <p:grpSp>
            <p:nvGrpSpPr>
              <p:cNvPr id="788" name="Group"/>
              <p:cNvGrpSpPr/>
              <p:nvPr/>
            </p:nvGrpSpPr>
            <p:grpSpPr>
              <a:xfrm>
                <a:off x="1298964" y="495220"/>
                <a:ext cx="606034" cy="786438"/>
                <a:chOff x="0" y="0"/>
                <a:chExt cx="606033" cy="786436"/>
              </a:xfrm>
            </p:grpSpPr>
            <p:pic>
              <p:nvPicPr>
                <p:cNvPr id="786" name="Image" descr="Image"/>
                <p:cNvPicPr>
                  <a:picLocks noChangeAspect="1"/>
                </p:cNvPicPr>
                <p:nvPr/>
              </p:nvPicPr>
              <p:blipFill>
                <a:blip r:embed="rId5">
                  <a:extLst/>
                </a:blip>
                <a:stretch>
                  <a:fillRect/>
                </a:stretch>
              </p:blipFill>
              <p:spPr>
                <a:xfrm>
                  <a:off x="109257" y="220416"/>
                  <a:ext cx="496777" cy="566021"/>
                </a:xfrm>
                <a:prstGeom prst="rect">
                  <a:avLst/>
                </a:prstGeom>
                <a:ln w="12700" cap="flat">
                  <a:noFill/>
                  <a:miter lim="400000"/>
                </a:ln>
                <a:effectLst/>
              </p:spPr>
            </p:pic>
            <p:pic>
              <p:nvPicPr>
                <p:cNvPr id="787" name="Image" descr="Image"/>
                <p:cNvPicPr>
                  <a:picLocks noChangeAspect="1"/>
                </p:cNvPicPr>
                <p:nvPr/>
              </p:nvPicPr>
              <p:blipFill>
                <a:blip r:embed="rId4">
                  <a:extLst/>
                </a:blip>
                <a:stretch>
                  <a:fillRect/>
                </a:stretch>
              </p:blipFill>
              <p:spPr>
                <a:xfrm flipH="1" rot="840000">
                  <a:off x="19251" y="25635"/>
                  <a:ext cx="235017" cy="188013"/>
                </a:xfrm>
                <a:prstGeom prst="rect">
                  <a:avLst/>
                </a:prstGeom>
                <a:ln w="12700" cap="flat">
                  <a:noFill/>
                  <a:miter lim="400000"/>
                </a:ln>
                <a:effectLst/>
              </p:spPr>
            </p:pic>
          </p:grpSp>
          <p:pic>
            <p:nvPicPr>
              <p:cNvPr id="789" name="Image" descr="Image"/>
              <p:cNvPicPr>
                <a:picLocks noChangeAspect="1"/>
              </p:cNvPicPr>
              <p:nvPr/>
            </p:nvPicPr>
            <p:blipFill>
              <a:blip r:embed="rId6">
                <a:extLst/>
              </a:blip>
              <a:stretch>
                <a:fillRect/>
              </a:stretch>
            </p:blipFill>
            <p:spPr>
              <a:xfrm>
                <a:off x="291587" y="-2"/>
                <a:ext cx="1074326" cy="815816"/>
              </a:xfrm>
              <a:prstGeom prst="rect">
                <a:avLst/>
              </a:prstGeom>
              <a:ln w="12700" cap="flat">
                <a:noFill/>
                <a:miter lim="400000"/>
              </a:ln>
              <a:effectLst/>
            </p:spPr>
          </p:pic>
          <p:grpSp>
            <p:nvGrpSpPr>
              <p:cNvPr id="796" name="Group"/>
              <p:cNvGrpSpPr/>
              <p:nvPr/>
            </p:nvGrpSpPr>
            <p:grpSpPr>
              <a:xfrm>
                <a:off x="145453" y="774408"/>
                <a:ext cx="642450" cy="1307412"/>
                <a:chOff x="-1" y="-2"/>
                <a:chExt cx="642449" cy="1307411"/>
              </a:xfrm>
            </p:grpSpPr>
            <p:pic>
              <p:nvPicPr>
                <p:cNvPr id="790" name="Image" descr="Image"/>
                <p:cNvPicPr>
                  <a:picLocks noChangeAspect="1"/>
                </p:cNvPicPr>
                <p:nvPr/>
              </p:nvPicPr>
              <p:blipFill>
                <a:blip r:embed="rId7">
                  <a:extLst/>
                </a:blip>
                <a:stretch>
                  <a:fillRect/>
                </a:stretch>
              </p:blipFill>
              <p:spPr>
                <a:xfrm>
                  <a:off x="-2" y="717044"/>
                  <a:ext cx="496775" cy="590366"/>
                </a:xfrm>
                <a:prstGeom prst="rect">
                  <a:avLst/>
                </a:prstGeom>
                <a:ln w="12700" cap="flat">
                  <a:noFill/>
                  <a:miter lim="400000"/>
                </a:ln>
                <a:effectLst/>
              </p:spPr>
            </p:pic>
            <p:grpSp>
              <p:nvGrpSpPr>
                <p:cNvPr id="795" name="Group"/>
                <p:cNvGrpSpPr/>
                <p:nvPr/>
              </p:nvGrpSpPr>
              <p:grpSpPr>
                <a:xfrm>
                  <a:off x="267987" y="-3"/>
                  <a:ext cx="374462" cy="735044"/>
                  <a:chOff x="-2" y="-1"/>
                  <a:chExt cx="374461" cy="735042"/>
                </a:xfrm>
              </p:grpSpPr>
              <p:grpSp>
                <p:nvGrpSpPr>
                  <p:cNvPr id="793" name="Group"/>
                  <p:cNvGrpSpPr/>
                  <p:nvPr/>
                </p:nvGrpSpPr>
                <p:grpSpPr>
                  <a:xfrm>
                    <a:off x="-3" y="195617"/>
                    <a:ext cx="374463" cy="539425"/>
                    <a:chOff x="0" y="-1"/>
                    <a:chExt cx="374461" cy="539423"/>
                  </a:xfrm>
                </p:grpSpPr>
                <p:pic>
                  <p:nvPicPr>
                    <p:cNvPr id="791" name="Image" descr="Image"/>
                    <p:cNvPicPr>
                      <a:picLocks noChangeAspect="1"/>
                    </p:cNvPicPr>
                    <p:nvPr/>
                  </p:nvPicPr>
                  <p:blipFill>
                    <a:blip r:embed="rId8">
                      <a:extLst/>
                    </a:blip>
                    <a:stretch>
                      <a:fillRect/>
                    </a:stretch>
                  </p:blipFill>
                  <p:spPr>
                    <a:xfrm rot="19980000">
                      <a:off x="28118" y="331435"/>
                      <a:ext cx="200136" cy="171927"/>
                    </a:xfrm>
                    <a:prstGeom prst="rect">
                      <a:avLst/>
                    </a:prstGeom>
                    <a:ln w="12700" cap="flat">
                      <a:noFill/>
                      <a:miter lim="400000"/>
                    </a:ln>
                    <a:effectLst/>
                  </p:spPr>
                </p:pic>
                <p:pic>
                  <p:nvPicPr>
                    <p:cNvPr id="792" name="Image" descr="Image"/>
                    <p:cNvPicPr>
                      <a:picLocks noChangeAspect="1"/>
                    </p:cNvPicPr>
                    <p:nvPr/>
                  </p:nvPicPr>
                  <p:blipFill>
                    <a:blip r:embed="rId9">
                      <a:extLst/>
                    </a:blip>
                    <a:stretch>
                      <a:fillRect/>
                    </a:stretch>
                  </p:blipFill>
                  <p:spPr>
                    <a:xfrm rot="19380000">
                      <a:off x="51647" y="66647"/>
                      <a:ext cx="290225" cy="205410"/>
                    </a:xfrm>
                    <a:prstGeom prst="rect">
                      <a:avLst/>
                    </a:prstGeom>
                    <a:ln w="12700" cap="flat">
                      <a:noFill/>
                      <a:miter lim="400000"/>
                    </a:ln>
                    <a:effectLst/>
                  </p:spPr>
                </p:pic>
              </p:grpSp>
              <p:pic>
                <p:nvPicPr>
                  <p:cNvPr id="794" name="Image" descr="Image"/>
                  <p:cNvPicPr>
                    <a:picLocks noChangeAspect="1"/>
                  </p:cNvPicPr>
                  <p:nvPr/>
                </p:nvPicPr>
                <p:blipFill>
                  <a:blip r:embed="rId10">
                    <a:extLst/>
                  </a:blip>
                  <a:stretch>
                    <a:fillRect/>
                  </a:stretch>
                </p:blipFill>
                <p:spPr>
                  <a:xfrm rot="21180000">
                    <a:off x="118617" y="13939"/>
                    <a:ext cx="241414" cy="206657"/>
                  </a:xfrm>
                  <a:prstGeom prst="rect">
                    <a:avLst/>
                  </a:prstGeom>
                  <a:ln w="12700" cap="flat">
                    <a:noFill/>
                    <a:miter lim="400000"/>
                  </a:ln>
                  <a:effectLst/>
                </p:spPr>
              </p:pic>
            </p:grpSp>
          </p:grpSp>
          <p:grpSp>
            <p:nvGrpSpPr>
              <p:cNvPr id="803" name="Group"/>
              <p:cNvGrpSpPr/>
              <p:nvPr/>
            </p:nvGrpSpPr>
            <p:grpSpPr>
              <a:xfrm>
                <a:off x="1001523" y="781826"/>
                <a:ext cx="777255" cy="1320428"/>
                <a:chOff x="-2" y="-1"/>
                <a:chExt cx="777254" cy="1320426"/>
              </a:xfrm>
            </p:grpSpPr>
            <p:pic>
              <p:nvPicPr>
                <p:cNvPr id="797" name="Image" descr="Image"/>
                <p:cNvPicPr>
                  <a:picLocks noChangeAspect="1"/>
                </p:cNvPicPr>
                <p:nvPr/>
              </p:nvPicPr>
              <p:blipFill>
                <a:blip r:embed="rId11">
                  <a:extLst/>
                </a:blip>
                <a:stretch>
                  <a:fillRect/>
                </a:stretch>
              </p:blipFill>
              <p:spPr>
                <a:xfrm>
                  <a:off x="280478" y="689188"/>
                  <a:ext cx="496775" cy="631237"/>
                </a:xfrm>
                <a:prstGeom prst="rect">
                  <a:avLst/>
                </a:prstGeom>
                <a:ln w="12700" cap="flat">
                  <a:noFill/>
                  <a:miter lim="400000"/>
                </a:ln>
                <a:effectLst/>
              </p:spPr>
            </p:pic>
            <p:grpSp>
              <p:nvGrpSpPr>
                <p:cNvPr id="802" name="Group"/>
                <p:cNvGrpSpPr/>
                <p:nvPr/>
              </p:nvGrpSpPr>
              <p:grpSpPr>
                <a:xfrm>
                  <a:off x="-3" y="-2"/>
                  <a:ext cx="437897" cy="723269"/>
                  <a:chOff x="-1" y="0"/>
                  <a:chExt cx="437895" cy="723268"/>
                </a:xfrm>
              </p:grpSpPr>
              <p:grpSp>
                <p:nvGrpSpPr>
                  <p:cNvPr id="800" name="Group"/>
                  <p:cNvGrpSpPr/>
                  <p:nvPr/>
                </p:nvGrpSpPr>
                <p:grpSpPr>
                  <a:xfrm>
                    <a:off x="52316" y="193624"/>
                    <a:ext cx="385579" cy="529644"/>
                    <a:chOff x="0" y="-2"/>
                    <a:chExt cx="385578" cy="529643"/>
                  </a:xfrm>
                </p:grpSpPr>
                <p:pic>
                  <p:nvPicPr>
                    <p:cNvPr id="798" name="Image" descr="Image"/>
                    <p:cNvPicPr>
                      <a:picLocks noChangeAspect="1"/>
                    </p:cNvPicPr>
                    <p:nvPr/>
                  </p:nvPicPr>
                  <p:blipFill>
                    <a:blip r:embed="rId8">
                      <a:extLst/>
                    </a:blip>
                    <a:stretch>
                      <a:fillRect/>
                    </a:stretch>
                  </p:blipFill>
                  <p:spPr>
                    <a:xfrm flipH="1" rot="1440000">
                      <a:off x="159127" y="324445"/>
                      <a:ext cx="200138" cy="171927"/>
                    </a:xfrm>
                    <a:prstGeom prst="rect">
                      <a:avLst/>
                    </a:prstGeom>
                    <a:ln w="12700" cap="flat">
                      <a:noFill/>
                      <a:miter lim="400000"/>
                    </a:ln>
                    <a:effectLst/>
                  </p:spPr>
                </p:pic>
                <p:pic>
                  <p:nvPicPr>
                    <p:cNvPr id="799" name="Image" descr="Image"/>
                    <p:cNvPicPr>
                      <a:picLocks noChangeAspect="1"/>
                    </p:cNvPicPr>
                    <p:nvPr/>
                  </p:nvPicPr>
                  <p:blipFill>
                    <a:blip r:embed="rId9">
                      <a:extLst/>
                    </a:blip>
                    <a:stretch>
                      <a:fillRect/>
                    </a:stretch>
                  </p:blipFill>
                  <p:spPr>
                    <a:xfrm flipH="1" rot="2040000">
                      <a:off x="32622" y="63585"/>
                      <a:ext cx="290226" cy="205410"/>
                    </a:xfrm>
                    <a:prstGeom prst="rect">
                      <a:avLst/>
                    </a:prstGeom>
                    <a:ln w="12700" cap="flat">
                      <a:noFill/>
                      <a:miter lim="400000"/>
                    </a:ln>
                    <a:effectLst/>
                  </p:spPr>
                </p:pic>
              </p:grpSp>
              <p:pic>
                <p:nvPicPr>
                  <p:cNvPr id="801" name="Image" descr="Image"/>
                  <p:cNvPicPr>
                    <a:picLocks noChangeAspect="1"/>
                  </p:cNvPicPr>
                  <p:nvPr/>
                </p:nvPicPr>
                <p:blipFill>
                  <a:blip r:embed="rId10">
                    <a:extLst/>
                  </a:blip>
                  <a:stretch>
                    <a:fillRect/>
                  </a:stretch>
                </p:blipFill>
                <p:spPr>
                  <a:xfrm rot="240000">
                    <a:off x="6912" y="8167"/>
                    <a:ext cx="241416" cy="206657"/>
                  </a:xfrm>
                  <a:prstGeom prst="rect">
                    <a:avLst/>
                  </a:prstGeom>
                  <a:ln w="12700" cap="flat">
                    <a:noFill/>
                    <a:miter lim="400000"/>
                  </a:ln>
                  <a:effectLst/>
                </p:spPr>
              </p:pic>
            </p:grpSp>
          </p:grpSp>
          <p:grpSp>
            <p:nvGrpSpPr>
              <p:cNvPr id="810" name="Group"/>
              <p:cNvGrpSpPr/>
              <p:nvPr/>
            </p:nvGrpSpPr>
            <p:grpSpPr>
              <a:xfrm>
                <a:off x="704116" y="874524"/>
                <a:ext cx="496776" cy="1434831"/>
                <a:chOff x="-1" y="-1"/>
                <a:chExt cx="496774" cy="1434830"/>
              </a:xfrm>
            </p:grpSpPr>
            <p:pic>
              <p:nvPicPr>
                <p:cNvPr id="804" name="Image" descr="Image"/>
                <p:cNvPicPr>
                  <a:picLocks noChangeAspect="1"/>
                </p:cNvPicPr>
                <p:nvPr/>
              </p:nvPicPr>
              <p:blipFill>
                <a:blip r:embed="rId12">
                  <a:extLst/>
                </a:blip>
                <a:stretch>
                  <a:fillRect/>
                </a:stretch>
              </p:blipFill>
              <p:spPr>
                <a:xfrm>
                  <a:off x="-2" y="825455"/>
                  <a:ext cx="496776" cy="609374"/>
                </a:xfrm>
                <a:prstGeom prst="rect">
                  <a:avLst/>
                </a:prstGeom>
                <a:ln w="12700" cap="flat">
                  <a:noFill/>
                  <a:miter lim="400000"/>
                </a:ln>
                <a:effectLst/>
              </p:spPr>
            </p:pic>
            <p:grpSp>
              <p:nvGrpSpPr>
                <p:cNvPr id="809" name="Group"/>
                <p:cNvGrpSpPr/>
                <p:nvPr/>
              </p:nvGrpSpPr>
              <p:grpSpPr>
                <a:xfrm>
                  <a:off x="50750" y="-2"/>
                  <a:ext cx="355132" cy="790128"/>
                  <a:chOff x="0" y="0"/>
                  <a:chExt cx="355131" cy="790127"/>
                </a:xfrm>
              </p:grpSpPr>
              <p:grpSp>
                <p:nvGrpSpPr>
                  <p:cNvPr id="807" name="Group"/>
                  <p:cNvGrpSpPr/>
                  <p:nvPr/>
                </p:nvGrpSpPr>
                <p:grpSpPr>
                  <a:xfrm>
                    <a:off x="9700" y="226566"/>
                    <a:ext cx="345432" cy="563561"/>
                    <a:chOff x="-1" y="-2"/>
                    <a:chExt cx="345430" cy="563560"/>
                  </a:xfrm>
                </p:grpSpPr>
                <p:pic>
                  <p:nvPicPr>
                    <p:cNvPr id="805" name="Image" descr="Image"/>
                    <p:cNvPicPr>
                      <a:picLocks noChangeAspect="1"/>
                    </p:cNvPicPr>
                    <p:nvPr/>
                  </p:nvPicPr>
                  <p:blipFill>
                    <a:blip r:embed="rId8">
                      <a:extLst/>
                    </a:blip>
                    <a:stretch>
                      <a:fillRect/>
                    </a:stretch>
                  </p:blipFill>
                  <p:spPr>
                    <a:xfrm flipH="1" rot="2340000">
                      <a:off x="88147" y="347814"/>
                      <a:ext cx="200138" cy="171927"/>
                    </a:xfrm>
                    <a:prstGeom prst="rect">
                      <a:avLst/>
                    </a:prstGeom>
                    <a:ln w="12700" cap="flat">
                      <a:noFill/>
                      <a:miter lim="400000"/>
                    </a:ln>
                    <a:effectLst/>
                  </p:spPr>
                </p:pic>
                <p:pic>
                  <p:nvPicPr>
                    <p:cNvPr id="806" name="Image" descr="Image"/>
                    <p:cNvPicPr>
                      <a:picLocks noChangeAspect="1"/>
                    </p:cNvPicPr>
                    <p:nvPr/>
                  </p:nvPicPr>
                  <p:blipFill>
                    <a:blip r:embed="rId9">
                      <a:extLst/>
                    </a:blip>
                    <a:stretch>
                      <a:fillRect/>
                    </a:stretch>
                  </p:blipFill>
                  <p:spPr>
                    <a:xfrm flipH="1" rot="2940000">
                      <a:off x="27602" y="74189"/>
                      <a:ext cx="290224" cy="205415"/>
                    </a:xfrm>
                    <a:prstGeom prst="rect">
                      <a:avLst/>
                    </a:prstGeom>
                    <a:ln w="12700" cap="flat">
                      <a:noFill/>
                      <a:miter lim="400000"/>
                    </a:ln>
                    <a:effectLst/>
                  </p:spPr>
                </p:pic>
              </p:grpSp>
              <p:pic>
                <p:nvPicPr>
                  <p:cNvPr id="808" name="Image" descr="Image"/>
                  <p:cNvPicPr>
                    <a:picLocks noChangeAspect="1"/>
                  </p:cNvPicPr>
                  <p:nvPr/>
                </p:nvPicPr>
                <p:blipFill>
                  <a:blip r:embed="rId10">
                    <a:extLst/>
                  </a:blip>
                  <a:stretch>
                    <a:fillRect/>
                  </a:stretch>
                </p:blipFill>
                <p:spPr>
                  <a:xfrm rot="1140000">
                    <a:off x="27063" y="33668"/>
                    <a:ext cx="241416" cy="206657"/>
                  </a:xfrm>
                  <a:prstGeom prst="rect">
                    <a:avLst/>
                  </a:prstGeom>
                  <a:ln w="12700" cap="flat">
                    <a:noFill/>
                    <a:miter lim="400000"/>
                  </a:ln>
                  <a:effectLst/>
                </p:spPr>
              </p:pic>
            </p:grpSp>
          </p:grpSp>
        </p:grpSp>
      </p:grpSp>
      <p:grpSp>
        <p:nvGrpSpPr>
          <p:cNvPr id="983" name="Group"/>
          <p:cNvGrpSpPr/>
          <p:nvPr/>
        </p:nvGrpSpPr>
        <p:grpSpPr>
          <a:xfrm>
            <a:off x="9764081" y="35149"/>
            <a:ext cx="3187715" cy="9683302"/>
            <a:chOff x="0" y="0"/>
            <a:chExt cx="3187713" cy="9683300"/>
          </a:xfrm>
        </p:grpSpPr>
        <p:grpSp>
          <p:nvGrpSpPr>
            <p:cNvPr id="829" name="Group"/>
            <p:cNvGrpSpPr/>
            <p:nvPr/>
          </p:nvGrpSpPr>
          <p:grpSpPr>
            <a:xfrm>
              <a:off x="1" y="8765231"/>
              <a:ext cx="3187712" cy="918070"/>
              <a:chOff x="0" y="0"/>
              <a:chExt cx="3187710" cy="918069"/>
            </a:xfrm>
          </p:grpSpPr>
          <p:sp>
            <p:nvSpPr>
              <p:cNvPr id="813" name="Rectangle"/>
              <p:cNvSpPr/>
              <p:nvPr/>
            </p:nvSpPr>
            <p:spPr>
              <a:xfrm>
                <a:off x="2600461"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14" name="Image" descr="Image"/>
              <p:cNvPicPr>
                <a:picLocks noChangeAspect="1"/>
              </p:cNvPicPr>
              <p:nvPr/>
            </p:nvPicPr>
            <p:blipFill>
              <a:blip r:embed="rId7">
                <a:extLst/>
              </a:blip>
              <a:stretch>
                <a:fillRect/>
              </a:stretch>
            </p:blipFill>
            <p:spPr>
              <a:xfrm>
                <a:off x="2692559" y="343642"/>
                <a:ext cx="423600" cy="443239"/>
              </a:xfrm>
              <a:prstGeom prst="rect">
                <a:avLst/>
              </a:prstGeom>
              <a:ln w="12700" cap="flat">
                <a:noFill/>
                <a:miter lim="400000"/>
              </a:ln>
              <a:effectLst/>
            </p:spPr>
          </p:pic>
          <p:pic>
            <p:nvPicPr>
              <p:cNvPr id="815" name="Image" descr="Image"/>
              <p:cNvPicPr>
                <a:picLocks noChangeAspect="1"/>
              </p:cNvPicPr>
              <p:nvPr/>
            </p:nvPicPr>
            <p:blipFill>
              <a:blip r:embed="rId13">
                <a:extLst/>
              </a:blip>
              <a:stretch>
                <a:fillRect/>
              </a:stretch>
            </p:blipFill>
            <p:spPr>
              <a:xfrm>
                <a:off x="2714154" y="25169"/>
                <a:ext cx="372676" cy="342087"/>
              </a:xfrm>
              <a:prstGeom prst="rect">
                <a:avLst/>
              </a:prstGeom>
              <a:ln w="12700" cap="flat">
                <a:noFill/>
                <a:miter lim="400000"/>
              </a:ln>
              <a:effectLst/>
            </p:spPr>
          </p:pic>
          <p:sp>
            <p:nvSpPr>
              <p:cNvPr id="816"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17"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818"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819" name="Rectangle"/>
              <p:cNvSpPr/>
              <p:nvPr/>
            </p:nvSpPr>
            <p:spPr>
              <a:xfrm>
                <a:off x="1950345"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20" name="Image" descr="Image"/>
              <p:cNvPicPr>
                <a:picLocks noChangeAspect="1"/>
              </p:cNvPicPr>
              <p:nvPr/>
            </p:nvPicPr>
            <p:blipFill>
              <a:blip r:embed="rId11">
                <a:extLst/>
              </a:blip>
              <a:stretch>
                <a:fillRect/>
              </a:stretch>
            </p:blipFill>
            <p:spPr>
              <a:xfrm>
                <a:off x="2028884" y="362777"/>
                <a:ext cx="387671" cy="433727"/>
              </a:xfrm>
              <a:prstGeom prst="rect">
                <a:avLst/>
              </a:prstGeom>
              <a:ln w="12700" cap="flat">
                <a:noFill/>
                <a:miter lim="400000"/>
              </a:ln>
              <a:effectLst/>
            </p:spPr>
          </p:pic>
          <p:pic>
            <p:nvPicPr>
              <p:cNvPr id="821" name="Image" descr="Image"/>
              <p:cNvPicPr>
                <a:picLocks noChangeAspect="1"/>
              </p:cNvPicPr>
              <p:nvPr/>
            </p:nvPicPr>
            <p:blipFill>
              <a:blip r:embed="rId13">
                <a:extLst/>
              </a:blip>
              <a:stretch>
                <a:fillRect/>
              </a:stretch>
            </p:blipFill>
            <p:spPr>
              <a:xfrm>
                <a:off x="2028884" y="26358"/>
                <a:ext cx="387671" cy="355851"/>
              </a:xfrm>
              <a:prstGeom prst="rect">
                <a:avLst/>
              </a:prstGeom>
              <a:ln w="12700" cap="flat">
                <a:noFill/>
                <a:miter lim="400000"/>
              </a:ln>
              <a:effectLst/>
            </p:spPr>
          </p:pic>
          <p:sp>
            <p:nvSpPr>
              <p:cNvPr id="822" name="Rectangle"/>
              <p:cNvSpPr/>
              <p:nvPr/>
            </p:nvSpPr>
            <p:spPr>
              <a:xfrm>
                <a:off x="1300230" y="0"/>
                <a:ext cx="587250"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23" name="Image" descr="Image"/>
              <p:cNvPicPr>
                <a:picLocks noChangeAspect="1"/>
              </p:cNvPicPr>
              <p:nvPr/>
            </p:nvPicPr>
            <p:blipFill>
              <a:blip r:embed="rId5">
                <a:extLst/>
              </a:blip>
              <a:stretch>
                <a:fillRect/>
              </a:stretch>
            </p:blipFill>
            <p:spPr>
              <a:xfrm>
                <a:off x="1381366" y="439578"/>
                <a:ext cx="424983" cy="426347"/>
              </a:xfrm>
              <a:prstGeom prst="rect">
                <a:avLst/>
              </a:prstGeom>
              <a:ln w="12700" cap="flat">
                <a:noFill/>
                <a:miter lim="400000"/>
              </a:ln>
              <a:effectLst/>
            </p:spPr>
          </p:pic>
          <p:pic>
            <p:nvPicPr>
              <p:cNvPr id="824" name="Image" descr="Image"/>
              <p:cNvPicPr>
                <a:picLocks noChangeAspect="1"/>
              </p:cNvPicPr>
              <p:nvPr/>
            </p:nvPicPr>
            <p:blipFill>
              <a:blip r:embed="rId13">
                <a:extLst/>
              </a:blip>
              <a:stretch>
                <a:fillRect/>
              </a:stretch>
            </p:blipFill>
            <p:spPr>
              <a:xfrm>
                <a:off x="1403320" y="85984"/>
                <a:ext cx="381076" cy="349799"/>
              </a:xfrm>
              <a:prstGeom prst="rect">
                <a:avLst/>
              </a:prstGeom>
              <a:ln w="12700" cap="flat">
                <a:noFill/>
                <a:miter lim="400000"/>
              </a:ln>
              <a:effectLst/>
            </p:spPr>
          </p:pic>
          <p:sp>
            <p:nvSpPr>
              <p:cNvPr id="825" name="Rectangle"/>
              <p:cNvSpPr/>
              <p:nvPr/>
            </p:nvSpPr>
            <p:spPr>
              <a:xfrm>
                <a:off x="650113" y="0"/>
                <a:ext cx="587252" cy="91807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828" name="Group"/>
              <p:cNvGrpSpPr/>
              <p:nvPr/>
            </p:nvGrpSpPr>
            <p:grpSpPr>
              <a:xfrm>
                <a:off x="696689" y="58737"/>
                <a:ext cx="477736" cy="745228"/>
                <a:chOff x="0" y="0"/>
                <a:chExt cx="477734" cy="745227"/>
              </a:xfrm>
            </p:grpSpPr>
            <p:pic>
              <p:nvPicPr>
                <p:cNvPr id="826" name="Image" descr="Image"/>
                <p:cNvPicPr>
                  <a:picLocks noChangeAspect="1"/>
                </p:cNvPicPr>
                <p:nvPr/>
              </p:nvPicPr>
              <p:blipFill>
                <a:blip r:embed="rId3">
                  <a:extLst/>
                </a:blip>
                <a:stretch>
                  <a:fillRect/>
                </a:stretch>
              </p:blipFill>
              <p:spPr>
                <a:xfrm>
                  <a:off x="0" y="330622"/>
                  <a:ext cx="457275" cy="414605"/>
                </a:xfrm>
                <a:prstGeom prst="rect">
                  <a:avLst/>
                </a:prstGeom>
                <a:ln w="12700" cap="flat">
                  <a:noFill/>
                  <a:miter lim="400000"/>
                </a:ln>
                <a:effectLst/>
              </p:spPr>
            </p:pic>
            <p:pic>
              <p:nvPicPr>
                <p:cNvPr id="827" name="Image" descr="Image"/>
                <p:cNvPicPr>
                  <a:picLocks noChangeAspect="1"/>
                </p:cNvPicPr>
                <p:nvPr/>
              </p:nvPicPr>
              <p:blipFill>
                <a:blip r:embed="rId13">
                  <a:extLst/>
                </a:blip>
                <a:stretch>
                  <a:fillRect/>
                </a:stretch>
              </p:blipFill>
              <p:spPr>
                <a:xfrm>
                  <a:off x="96914" y="-1"/>
                  <a:ext cx="380821" cy="349563"/>
                </a:xfrm>
                <a:prstGeom prst="rect">
                  <a:avLst/>
                </a:prstGeom>
                <a:ln w="12700" cap="flat">
                  <a:noFill/>
                  <a:miter lim="400000"/>
                </a:ln>
                <a:effectLst/>
              </p:spPr>
            </p:pic>
          </p:grpSp>
        </p:grpSp>
        <p:grpSp>
          <p:nvGrpSpPr>
            <p:cNvPr id="846" name="Group"/>
            <p:cNvGrpSpPr/>
            <p:nvPr/>
          </p:nvGrpSpPr>
          <p:grpSpPr>
            <a:xfrm>
              <a:off x="0" y="7790249"/>
              <a:ext cx="3187714" cy="918073"/>
              <a:chOff x="0" y="0"/>
              <a:chExt cx="3187713" cy="918071"/>
            </a:xfrm>
          </p:grpSpPr>
          <p:sp>
            <p:nvSpPr>
              <p:cNvPr id="830" name="Rectangle"/>
              <p:cNvSpPr/>
              <p:nvPr/>
            </p:nvSpPr>
            <p:spPr>
              <a:xfrm>
                <a:off x="2600463"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31" name="Image" descr="Image"/>
              <p:cNvPicPr>
                <a:picLocks noChangeAspect="1"/>
              </p:cNvPicPr>
              <p:nvPr/>
            </p:nvPicPr>
            <p:blipFill>
              <a:blip r:embed="rId7">
                <a:extLst/>
              </a:blip>
              <a:stretch>
                <a:fillRect/>
              </a:stretch>
            </p:blipFill>
            <p:spPr>
              <a:xfrm>
                <a:off x="2692563" y="343643"/>
                <a:ext cx="423600" cy="443238"/>
              </a:xfrm>
              <a:prstGeom prst="rect">
                <a:avLst/>
              </a:prstGeom>
              <a:ln w="12700" cap="flat">
                <a:noFill/>
                <a:miter lim="400000"/>
              </a:ln>
              <a:effectLst/>
            </p:spPr>
          </p:pic>
          <p:pic>
            <p:nvPicPr>
              <p:cNvPr id="832" name="Image" descr="Image"/>
              <p:cNvPicPr>
                <a:picLocks noChangeAspect="1"/>
              </p:cNvPicPr>
              <p:nvPr/>
            </p:nvPicPr>
            <p:blipFill>
              <a:blip r:embed="rId13">
                <a:extLst/>
              </a:blip>
              <a:stretch>
                <a:fillRect/>
              </a:stretch>
            </p:blipFill>
            <p:spPr>
              <a:xfrm>
                <a:off x="2714157" y="25169"/>
                <a:ext cx="372678" cy="342088"/>
              </a:xfrm>
              <a:prstGeom prst="rect">
                <a:avLst/>
              </a:prstGeom>
              <a:ln w="12700" cap="flat">
                <a:noFill/>
                <a:miter lim="400000"/>
              </a:ln>
              <a:effectLst/>
            </p:spPr>
          </p:pic>
          <p:sp>
            <p:nvSpPr>
              <p:cNvPr id="833" name="Rectangle"/>
              <p:cNvSpPr/>
              <p:nvPr/>
            </p:nvSpPr>
            <p:spPr>
              <a:xfrm>
                <a:off x="0" y="0"/>
                <a:ext cx="587249"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34" name="Image" descr="Image"/>
              <p:cNvPicPr>
                <a:picLocks noChangeAspect="1"/>
              </p:cNvPicPr>
              <p:nvPr/>
            </p:nvPicPr>
            <p:blipFill>
              <a:blip r:embed="rId12">
                <a:extLst/>
              </a:blip>
              <a:stretch>
                <a:fillRect/>
              </a:stretch>
            </p:blipFill>
            <p:spPr>
              <a:xfrm>
                <a:off x="84994" y="441732"/>
                <a:ext cx="393128" cy="424598"/>
              </a:xfrm>
              <a:prstGeom prst="rect">
                <a:avLst/>
              </a:prstGeom>
              <a:ln w="12700" cap="flat">
                <a:noFill/>
                <a:miter lim="400000"/>
              </a:ln>
              <a:effectLst/>
            </p:spPr>
          </p:pic>
          <p:pic>
            <p:nvPicPr>
              <p:cNvPr id="835"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836" name="Rectangle"/>
              <p:cNvSpPr/>
              <p:nvPr/>
            </p:nvSpPr>
            <p:spPr>
              <a:xfrm>
                <a:off x="1950348"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37" name="Image" descr="Image"/>
              <p:cNvPicPr>
                <a:picLocks noChangeAspect="1"/>
              </p:cNvPicPr>
              <p:nvPr/>
            </p:nvPicPr>
            <p:blipFill>
              <a:blip r:embed="rId11">
                <a:extLst/>
              </a:blip>
              <a:stretch>
                <a:fillRect/>
              </a:stretch>
            </p:blipFill>
            <p:spPr>
              <a:xfrm>
                <a:off x="2028887" y="362778"/>
                <a:ext cx="387671" cy="433726"/>
              </a:xfrm>
              <a:prstGeom prst="rect">
                <a:avLst/>
              </a:prstGeom>
              <a:ln w="12700" cap="flat">
                <a:noFill/>
                <a:miter lim="400000"/>
              </a:ln>
              <a:effectLst/>
            </p:spPr>
          </p:pic>
          <p:pic>
            <p:nvPicPr>
              <p:cNvPr id="838" name="Image" descr="Image"/>
              <p:cNvPicPr>
                <a:picLocks noChangeAspect="1"/>
              </p:cNvPicPr>
              <p:nvPr/>
            </p:nvPicPr>
            <p:blipFill>
              <a:blip r:embed="rId13">
                <a:extLst/>
              </a:blip>
              <a:stretch>
                <a:fillRect/>
              </a:stretch>
            </p:blipFill>
            <p:spPr>
              <a:xfrm>
                <a:off x="2028887" y="26358"/>
                <a:ext cx="387671" cy="355852"/>
              </a:xfrm>
              <a:prstGeom prst="rect">
                <a:avLst/>
              </a:prstGeom>
              <a:ln w="12700" cap="flat">
                <a:noFill/>
                <a:miter lim="400000"/>
              </a:ln>
              <a:effectLst/>
            </p:spPr>
          </p:pic>
          <p:sp>
            <p:nvSpPr>
              <p:cNvPr id="839" name="Rectangle"/>
              <p:cNvSpPr/>
              <p:nvPr/>
            </p:nvSpPr>
            <p:spPr>
              <a:xfrm>
                <a:off x="1300234" y="0"/>
                <a:ext cx="587251"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40"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841"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842" name="Rectangle"/>
              <p:cNvSpPr/>
              <p:nvPr/>
            </p:nvSpPr>
            <p:spPr>
              <a:xfrm>
                <a:off x="650116" y="0"/>
                <a:ext cx="587252" cy="918072"/>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845" name="Group"/>
              <p:cNvGrpSpPr/>
              <p:nvPr/>
            </p:nvGrpSpPr>
            <p:grpSpPr>
              <a:xfrm>
                <a:off x="696690" y="58737"/>
                <a:ext cx="477737" cy="745229"/>
                <a:chOff x="-1" y="-1"/>
                <a:chExt cx="477735" cy="745228"/>
              </a:xfrm>
            </p:grpSpPr>
            <p:pic>
              <p:nvPicPr>
                <p:cNvPr id="843" name="Image" descr="Image"/>
                <p:cNvPicPr>
                  <a:picLocks noChangeAspect="1"/>
                </p:cNvPicPr>
                <p:nvPr/>
              </p:nvPicPr>
              <p:blipFill>
                <a:blip r:embed="rId3">
                  <a:extLst/>
                </a:blip>
                <a:stretch>
                  <a:fillRect/>
                </a:stretch>
              </p:blipFill>
              <p:spPr>
                <a:xfrm>
                  <a:off x="-2" y="330623"/>
                  <a:ext cx="457278" cy="414605"/>
                </a:xfrm>
                <a:prstGeom prst="rect">
                  <a:avLst/>
                </a:prstGeom>
                <a:ln w="12700" cap="flat">
                  <a:noFill/>
                  <a:miter lim="400000"/>
                </a:ln>
                <a:effectLst/>
              </p:spPr>
            </p:pic>
            <p:pic>
              <p:nvPicPr>
                <p:cNvPr id="844" name="Image" descr="Image"/>
                <p:cNvPicPr>
                  <a:picLocks noChangeAspect="1"/>
                </p:cNvPicPr>
                <p:nvPr/>
              </p:nvPicPr>
              <p:blipFill>
                <a:blip r:embed="rId13">
                  <a:extLst/>
                </a:blip>
                <a:stretch>
                  <a:fillRect/>
                </a:stretch>
              </p:blipFill>
              <p:spPr>
                <a:xfrm>
                  <a:off x="96914" y="-2"/>
                  <a:ext cx="380821" cy="349565"/>
                </a:xfrm>
                <a:prstGeom prst="rect">
                  <a:avLst/>
                </a:prstGeom>
                <a:ln w="12700" cap="flat">
                  <a:noFill/>
                  <a:miter lim="400000"/>
                </a:ln>
                <a:effectLst/>
              </p:spPr>
            </p:pic>
          </p:grpSp>
        </p:grpSp>
        <p:grpSp>
          <p:nvGrpSpPr>
            <p:cNvPr id="863" name="Group"/>
            <p:cNvGrpSpPr/>
            <p:nvPr/>
          </p:nvGrpSpPr>
          <p:grpSpPr>
            <a:xfrm>
              <a:off x="0" y="6815266"/>
              <a:ext cx="3187714" cy="918071"/>
              <a:chOff x="0" y="0"/>
              <a:chExt cx="3187713" cy="918070"/>
            </a:xfrm>
          </p:grpSpPr>
          <p:sp>
            <p:nvSpPr>
              <p:cNvPr id="847"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48"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849"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850"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51" name="Image" descr="Image"/>
              <p:cNvPicPr>
                <a:picLocks noChangeAspect="1"/>
              </p:cNvPicPr>
              <p:nvPr/>
            </p:nvPicPr>
            <p:blipFill>
              <a:blip r:embed="rId12">
                <a:extLst/>
              </a:blip>
              <a:stretch>
                <a:fillRect/>
              </a:stretch>
            </p:blipFill>
            <p:spPr>
              <a:xfrm>
                <a:off x="84994" y="441732"/>
                <a:ext cx="393128" cy="424597"/>
              </a:xfrm>
              <a:prstGeom prst="rect">
                <a:avLst/>
              </a:prstGeom>
              <a:ln w="12700" cap="flat">
                <a:noFill/>
                <a:miter lim="400000"/>
              </a:ln>
              <a:effectLst/>
            </p:spPr>
          </p:pic>
          <p:pic>
            <p:nvPicPr>
              <p:cNvPr id="852" name="Image" descr="Image"/>
              <p:cNvPicPr>
                <a:picLocks noChangeAspect="1"/>
              </p:cNvPicPr>
              <p:nvPr/>
            </p:nvPicPr>
            <p:blipFill>
              <a:blip r:embed="rId13">
                <a:extLst/>
              </a:blip>
              <a:stretch>
                <a:fillRect/>
              </a:stretch>
            </p:blipFill>
            <p:spPr>
              <a:xfrm>
                <a:off x="116850" y="104826"/>
                <a:ext cx="393128" cy="360862"/>
              </a:xfrm>
              <a:prstGeom prst="rect">
                <a:avLst/>
              </a:prstGeom>
              <a:ln w="12700" cap="flat">
                <a:noFill/>
                <a:miter lim="400000"/>
              </a:ln>
              <a:effectLst/>
            </p:spPr>
          </p:pic>
          <p:sp>
            <p:nvSpPr>
              <p:cNvPr id="853"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54"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855"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856"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57" name="Image" descr="Image"/>
              <p:cNvPicPr>
                <a:picLocks noChangeAspect="1"/>
              </p:cNvPicPr>
              <p:nvPr/>
            </p:nvPicPr>
            <p:blipFill>
              <a:blip r:embed="rId5">
                <a:extLst/>
              </a:blip>
              <a:stretch>
                <a:fillRect/>
              </a:stretch>
            </p:blipFill>
            <p:spPr>
              <a:xfrm>
                <a:off x="1381368" y="439578"/>
                <a:ext cx="424984" cy="426347"/>
              </a:xfrm>
              <a:prstGeom prst="rect">
                <a:avLst/>
              </a:prstGeom>
              <a:ln w="12700" cap="flat">
                <a:noFill/>
                <a:miter lim="400000"/>
              </a:ln>
              <a:effectLst/>
            </p:spPr>
          </p:pic>
          <p:pic>
            <p:nvPicPr>
              <p:cNvPr id="858" name="Image" descr="Image"/>
              <p:cNvPicPr>
                <a:picLocks noChangeAspect="1"/>
              </p:cNvPicPr>
              <p:nvPr/>
            </p:nvPicPr>
            <p:blipFill>
              <a:blip r:embed="rId13">
                <a:extLst/>
              </a:blip>
              <a:stretch>
                <a:fillRect/>
              </a:stretch>
            </p:blipFill>
            <p:spPr>
              <a:xfrm>
                <a:off x="1403322" y="85984"/>
                <a:ext cx="381076" cy="349799"/>
              </a:xfrm>
              <a:prstGeom prst="rect">
                <a:avLst/>
              </a:prstGeom>
              <a:ln w="12700" cap="flat">
                <a:noFill/>
                <a:miter lim="400000"/>
              </a:ln>
              <a:effectLst/>
            </p:spPr>
          </p:pic>
          <p:sp>
            <p:nvSpPr>
              <p:cNvPr id="859"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862" name="Group"/>
              <p:cNvGrpSpPr/>
              <p:nvPr/>
            </p:nvGrpSpPr>
            <p:grpSpPr>
              <a:xfrm>
                <a:off x="696690" y="58736"/>
                <a:ext cx="477737" cy="745229"/>
                <a:chOff x="-1" y="-1"/>
                <a:chExt cx="477735" cy="745227"/>
              </a:xfrm>
            </p:grpSpPr>
            <p:pic>
              <p:nvPicPr>
                <p:cNvPr id="860"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861"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880" name="Group"/>
            <p:cNvGrpSpPr/>
            <p:nvPr/>
          </p:nvGrpSpPr>
          <p:grpSpPr>
            <a:xfrm>
              <a:off x="0" y="5840283"/>
              <a:ext cx="3187714" cy="918071"/>
              <a:chOff x="0" y="0"/>
              <a:chExt cx="3187713" cy="918070"/>
            </a:xfrm>
          </p:grpSpPr>
          <p:sp>
            <p:nvSpPr>
              <p:cNvPr id="864"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65" name="Image" descr="Image"/>
              <p:cNvPicPr>
                <a:picLocks noChangeAspect="1"/>
              </p:cNvPicPr>
              <p:nvPr/>
            </p:nvPicPr>
            <p:blipFill>
              <a:blip r:embed="rId7">
                <a:extLst/>
              </a:blip>
              <a:stretch>
                <a:fillRect/>
              </a:stretch>
            </p:blipFill>
            <p:spPr>
              <a:xfrm>
                <a:off x="2692563" y="343642"/>
                <a:ext cx="423600" cy="443240"/>
              </a:xfrm>
              <a:prstGeom prst="rect">
                <a:avLst/>
              </a:prstGeom>
              <a:ln w="12700" cap="flat">
                <a:noFill/>
                <a:miter lim="400000"/>
              </a:ln>
              <a:effectLst/>
            </p:spPr>
          </p:pic>
          <p:pic>
            <p:nvPicPr>
              <p:cNvPr id="866"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867"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68"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869"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870"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71"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872" name="Image" descr="Image"/>
              <p:cNvPicPr>
                <a:picLocks noChangeAspect="1"/>
              </p:cNvPicPr>
              <p:nvPr/>
            </p:nvPicPr>
            <p:blipFill>
              <a:blip r:embed="rId13">
                <a:extLst/>
              </a:blip>
              <a:stretch>
                <a:fillRect/>
              </a:stretch>
            </p:blipFill>
            <p:spPr>
              <a:xfrm>
                <a:off x="2028887" y="26359"/>
                <a:ext cx="387671" cy="355851"/>
              </a:xfrm>
              <a:prstGeom prst="rect">
                <a:avLst/>
              </a:prstGeom>
              <a:ln w="12700" cap="flat">
                <a:noFill/>
                <a:miter lim="400000"/>
              </a:ln>
              <a:effectLst/>
            </p:spPr>
          </p:pic>
          <p:sp>
            <p:nvSpPr>
              <p:cNvPr id="873"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74"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875"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876"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879" name="Group"/>
              <p:cNvGrpSpPr/>
              <p:nvPr/>
            </p:nvGrpSpPr>
            <p:grpSpPr>
              <a:xfrm>
                <a:off x="696690" y="58737"/>
                <a:ext cx="477737" cy="745229"/>
                <a:chOff x="-1" y="-1"/>
                <a:chExt cx="477735" cy="745227"/>
              </a:xfrm>
            </p:grpSpPr>
            <p:pic>
              <p:nvPicPr>
                <p:cNvPr id="877"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878"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897" name="Group"/>
            <p:cNvGrpSpPr/>
            <p:nvPr/>
          </p:nvGrpSpPr>
          <p:grpSpPr>
            <a:xfrm>
              <a:off x="0" y="4865302"/>
              <a:ext cx="3187714" cy="918071"/>
              <a:chOff x="0" y="0"/>
              <a:chExt cx="3187713" cy="918070"/>
            </a:xfrm>
          </p:grpSpPr>
          <p:sp>
            <p:nvSpPr>
              <p:cNvPr id="881" name="Rectangle"/>
              <p:cNvSpPr/>
              <p:nvPr/>
            </p:nvSpPr>
            <p:spPr>
              <a:xfrm>
                <a:off x="2600463"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82" name="Image" descr="Image"/>
              <p:cNvPicPr>
                <a:picLocks noChangeAspect="1"/>
              </p:cNvPicPr>
              <p:nvPr/>
            </p:nvPicPr>
            <p:blipFill>
              <a:blip r:embed="rId7">
                <a:extLst/>
              </a:blip>
              <a:stretch>
                <a:fillRect/>
              </a:stretch>
            </p:blipFill>
            <p:spPr>
              <a:xfrm>
                <a:off x="2692563" y="343642"/>
                <a:ext cx="423600" cy="443239"/>
              </a:xfrm>
              <a:prstGeom prst="rect">
                <a:avLst/>
              </a:prstGeom>
              <a:ln w="12700" cap="flat">
                <a:noFill/>
                <a:miter lim="400000"/>
              </a:ln>
              <a:effectLst/>
            </p:spPr>
          </p:pic>
          <p:pic>
            <p:nvPicPr>
              <p:cNvPr id="883" name="Image" descr="Image"/>
              <p:cNvPicPr>
                <a:picLocks noChangeAspect="1"/>
              </p:cNvPicPr>
              <p:nvPr/>
            </p:nvPicPr>
            <p:blipFill>
              <a:blip r:embed="rId13">
                <a:extLst/>
              </a:blip>
              <a:stretch>
                <a:fillRect/>
              </a:stretch>
            </p:blipFill>
            <p:spPr>
              <a:xfrm>
                <a:off x="2714157" y="25169"/>
                <a:ext cx="372678" cy="342087"/>
              </a:xfrm>
              <a:prstGeom prst="rect">
                <a:avLst/>
              </a:prstGeom>
              <a:ln w="12700" cap="flat">
                <a:noFill/>
                <a:miter lim="400000"/>
              </a:ln>
              <a:effectLst/>
            </p:spPr>
          </p:pic>
          <p:sp>
            <p:nvSpPr>
              <p:cNvPr id="884" name="Rectangle"/>
              <p:cNvSpPr/>
              <p:nvPr/>
            </p:nvSpPr>
            <p:spPr>
              <a:xfrm>
                <a:off x="0" y="0"/>
                <a:ext cx="587249"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85" name="Image" descr="Image"/>
              <p:cNvPicPr>
                <a:picLocks noChangeAspect="1"/>
              </p:cNvPicPr>
              <p:nvPr/>
            </p:nvPicPr>
            <p:blipFill>
              <a:blip r:embed="rId12">
                <a:extLst/>
              </a:blip>
              <a:stretch>
                <a:fillRect/>
              </a:stretch>
            </p:blipFill>
            <p:spPr>
              <a:xfrm>
                <a:off x="84994" y="441733"/>
                <a:ext cx="393128" cy="424597"/>
              </a:xfrm>
              <a:prstGeom prst="rect">
                <a:avLst/>
              </a:prstGeom>
              <a:ln w="12700" cap="flat">
                <a:noFill/>
                <a:miter lim="400000"/>
              </a:ln>
              <a:effectLst/>
            </p:spPr>
          </p:pic>
          <p:pic>
            <p:nvPicPr>
              <p:cNvPr id="886" name="Image" descr="Image"/>
              <p:cNvPicPr>
                <a:picLocks noChangeAspect="1"/>
              </p:cNvPicPr>
              <p:nvPr/>
            </p:nvPicPr>
            <p:blipFill>
              <a:blip r:embed="rId13">
                <a:extLst/>
              </a:blip>
              <a:stretch>
                <a:fillRect/>
              </a:stretch>
            </p:blipFill>
            <p:spPr>
              <a:xfrm>
                <a:off x="116850" y="104827"/>
                <a:ext cx="393128" cy="360862"/>
              </a:xfrm>
              <a:prstGeom prst="rect">
                <a:avLst/>
              </a:prstGeom>
              <a:ln w="12700" cap="flat">
                <a:noFill/>
                <a:miter lim="400000"/>
              </a:ln>
              <a:effectLst/>
            </p:spPr>
          </p:pic>
          <p:sp>
            <p:nvSpPr>
              <p:cNvPr id="887" name="Rectangle"/>
              <p:cNvSpPr/>
              <p:nvPr/>
            </p:nvSpPr>
            <p:spPr>
              <a:xfrm>
                <a:off x="1950348"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88" name="Image" descr="Image"/>
              <p:cNvPicPr>
                <a:picLocks noChangeAspect="1"/>
              </p:cNvPicPr>
              <p:nvPr/>
            </p:nvPicPr>
            <p:blipFill>
              <a:blip r:embed="rId11">
                <a:extLst/>
              </a:blip>
              <a:stretch>
                <a:fillRect/>
              </a:stretch>
            </p:blipFill>
            <p:spPr>
              <a:xfrm>
                <a:off x="2028887" y="362777"/>
                <a:ext cx="387671" cy="433727"/>
              </a:xfrm>
              <a:prstGeom prst="rect">
                <a:avLst/>
              </a:prstGeom>
              <a:ln w="12700" cap="flat">
                <a:noFill/>
                <a:miter lim="400000"/>
              </a:ln>
              <a:effectLst/>
            </p:spPr>
          </p:pic>
          <p:pic>
            <p:nvPicPr>
              <p:cNvPr id="889" name="Image" descr="Image"/>
              <p:cNvPicPr>
                <a:picLocks noChangeAspect="1"/>
              </p:cNvPicPr>
              <p:nvPr/>
            </p:nvPicPr>
            <p:blipFill>
              <a:blip r:embed="rId13">
                <a:extLst/>
              </a:blip>
              <a:stretch>
                <a:fillRect/>
              </a:stretch>
            </p:blipFill>
            <p:spPr>
              <a:xfrm>
                <a:off x="2028887" y="26358"/>
                <a:ext cx="387671" cy="355851"/>
              </a:xfrm>
              <a:prstGeom prst="rect">
                <a:avLst/>
              </a:prstGeom>
              <a:ln w="12700" cap="flat">
                <a:noFill/>
                <a:miter lim="400000"/>
              </a:ln>
              <a:effectLst/>
            </p:spPr>
          </p:pic>
          <p:sp>
            <p:nvSpPr>
              <p:cNvPr id="890" name="Rectangle"/>
              <p:cNvSpPr/>
              <p:nvPr/>
            </p:nvSpPr>
            <p:spPr>
              <a:xfrm>
                <a:off x="1300234" y="0"/>
                <a:ext cx="587251" cy="918068"/>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91" name="Image" descr="Image"/>
              <p:cNvPicPr>
                <a:picLocks noChangeAspect="1"/>
              </p:cNvPicPr>
              <p:nvPr/>
            </p:nvPicPr>
            <p:blipFill>
              <a:blip r:embed="rId5">
                <a:extLst/>
              </a:blip>
              <a:stretch>
                <a:fillRect/>
              </a:stretch>
            </p:blipFill>
            <p:spPr>
              <a:xfrm>
                <a:off x="1381368" y="439578"/>
                <a:ext cx="424984" cy="426348"/>
              </a:xfrm>
              <a:prstGeom prst="rect">
                <a:avLst/>
              </a:prstGeom>
              <a:ln w="12700" cap="flat">
                <a:noFill/>
                <a:miter lim="400000"/>
              </a:ln>
              <a:effectLst/>
            </p:spPr>
          </p:pic>
          <p:pic>
            <p:nvPicPr>
              <p:cNvPr id="892" name="Image" descr="Image"/>
              <p:cNvPicPr>
                <a:picLocks noChangeAspect="1"/>
              </p:cNvPicPr>
              <p:nvPr/>
            </p:nvPicPr>
            <p:blipFill>
              <a:blip r:embed="rId13">
                <a:extLst/>
              </a:blip>
              <a:stretch>
                <a:fillRect/>
              </a:stretch>
            </p:blipFill>
            <p:spPr>
              <a:xfrm>
                <a:off x="1403322" y="85985"/>
                <a:ext cx="381076" cy="349798"/>
              </a:xfrm>
              <a:prstGeom prst="rect">
                <a:avLst/>
              </a:prstGeom>
              <a:ln w="12700" cap="flat">
                <a:noFill/>
                <a:miter lim="400000"/>
              </a:ln>
              <a:effectLst/>
            </p:spPr>
          </p:pic>
          <p:sp>
            <p:nvSpPr>
              <p:cNvPr id="893" name="Rectangle"/>
              <p:cNvSpPr/>
              <p:nvPr/>
            </p:nvSpPr>
            <p:spPr>
              <a:xfrm>
                <a:off x="650116" y="0"/>
                <a:ext cx="587252" cy="91807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896" name="Group"/>
              <p:cNvGrpSpPr/>
              <p:nvPr/>
            </p:nvGrpSpPr>
            <p:grpSpPr>
              <a:xfrm>
                <a:off x="696690" y="58737"/>
                <a:ext cx="477737" cy="745229"/>
                <a:chOff x="-1" y="-1"/>
                <a:chExt cx="477735" cy="745227"/>
              </a:xfrm>
            </p:grpSpPr>
            <p:pic>
              <p:nvPicPr>
                <p:cNvPr id="894" name="Image" descr="Image"/>
                <p:cNvPicPr>
                  <a:picLocks noChangeAspect="1"/>
                </p:cNvPicPr>
                <p:nvPr/>
              </p:nvPicPr>
              <p:blipFill>
                <a:blip r:embed="rId3">
                  <a:extLst/>
                </a:blip>
                <a:stretch>
                  <a:fillRect/>
                </a:stretch>
              </p:blipFill>
              <p:spPr>
                <a:xfrm>
                  <a:off x="-2" y="330622"/>
                  <a:ext cx="457278" cy="414605"/>
                </a:xfrm>
                <a:prstGeom prst="rect">
                  <a:avLst/>
                </a:prstGeom>
                <a:ln w="12700" cap="flat">
                  <a:noFill/>
                  <a:miter lim="400000"/>
                </a:ln>
                <a:effectLst/>
              </p:spPr>
            </p:pic>
            <p:pic>
              <p:nvPicPr>
                <p:cNvPr id="895" name="Image" descr="Image"/>
                <p:cNvPicPr>
                  <a:picLocks noChangeAspect="1"/>
                </p:cNvPicPr>
                <p:nvPr/>
              </p:nvPicPr>
              <p:blipFill>
                <a:blip r:embed="rId13">
                  <a:extLst/>
                </a:blip>
                <a:stretch>
                  <a:fillRect/>
                </a:stretch>
              </p:blipFill>
              <p:spPr>
                <a:xfrm>
                  <a:off x="96914" y="-2"/>
                  <a:ext cx="380821" cy="349564"/>
                </a:xfrm>
                <a:prstGeom prst="rect">
                  <a:avLst/>
                </a:prstGeom>
                <a:ln w="12700" cap="flat">
                  <a:noFill/>
                  <a:miter lim="400000"/>
                </a:ln>
                <a:effectLst/>
              </p:spPr>
            </p:pic>
          </p:grpSp>
        </p:grpSp>
        <p:grpSp>
          <p:nvGrpSpPr>
            <p:cNvPr id="914" name="Group"/>
            <p:cNvGrpSpPr/>
            <p:nvPr/>
          </p:nvGrpSpPr>
          <p:grpSpPr>
            <a:xfrm>
              <a:off x="1948" y="3895168"/>
              <a:ext cx="3183816" cy="916949"/>
              <a:chOff x="0" y="0"/>
              <a:chExt cx="3183814" cy="916948"/>
            </a:xfrm>
          </p:grpSpPr>
          <p:sp>
            <p:nvSpPr>
              <p:cNvPr id="898" name="Rectangle"/>
              <p:cNvSpPr/>
              <p:nvPr/>
            </p:nvSpPr>
            <p:spPr>
              <a:xfrm>
                <a:off x="259728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899" name="Image" descr="Image"/>
              <p:cNvPicPr>
                <a:picLocks noChangeAspect="1"/>
              </p:cNvPicPr>
              <p:nvPr/>
            </p:nvPicPr>
            <p:blipFill>
              <a:blip r:embed="rId7">
                <a:extLst/>
              </a:blip>
              <a:stretch>
                <a:fillRect/>
              </a:stretch>
            </p:blipFill>
            <p:spPr>
              <a:xfrm>
                <a:off x="2689269" y="343223"/>
                <a:ext cx="423082" cy="442697"/>
              </a:xfrm>
              <a:prstGeom prst="rect">
                <a:avLst/>
              </a:prstGeom>
              <a:ln w="12700" cap="flat">
                <a:noFill/>
                <a:miter lim="400000"/>
              </a:ln>
              <a:effectLst/>
            </p:spPr>
          </p:pic>
          <p:pic>
            <p:nvPicPr>
              <p:cNvPr id="900" name="Image" descr="Image"/>
              <p:cNvPicPr>
                <a:picLocks noChangeAspect="1"/>
              </p:cNvPicPr>
              <p:nvPr/>
            </p:nvPicPr>
            <p:blipFill>
              <a:blip r:embed="rId13">
                <a:extLst/>
              </a:blip>
              <a:stretch>
                <a:fillRect/>
              </a:stretch>
            </p:blipFill>
            <p:spPr>
              <a:xfrm>
                <a:off x="2710837" y="25138"/>
                <a:ext cx="372222" cy="341671"/>
              </a:xfrm>
              <a:prstGeom prst="rect">
                <a:avLst/>
              </a:prstGeom>
              <a:ln w="12700" cap="flat">
                <a:noFill/>
                <a:miter lim="400000"/>
              </a:ln>
              <a:effectLst/>
            </p:spPr>
          </p:pic>
          <p:sp>
            <p:nvSpPr>
              <p:cNvPr id="901" name="Rectangle"/>
              <p:cNvSpPr/>
              <p:nvPr/>
            </p:nvSpPr>
            <p:spPr>
              <a:xfrm>
                <a:off x="0" y="0"/>
                <a:ext cx="586530"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02" name="Image" descr="Image"/>
              <p:cNvPicPr>
                <a:picLocks noChangeAspect="1"/>
              </p:cNvPicPr>
              <p:nvPr/>
            </p:nvPicPr>
            <p:blipFill>
              <a:blip r:embed="rId12">
                <a:extLst/>
              </a:blip>
              <a:stretch>
                <a:fillRect/>
              </a:stretch>
            </p:blipFill>
            <p:spPr>
              <a:xfrm>
                <a:off x="84890" y="441193"/>
                <a:ext cx="392648" cy="424079"/>
              </a:xfrm>
              <a:prstGeom prst="rect">
                <a:avLst/>
              </a:prstGeom>
              <a:ln w="12700" cap="flat">
                <a:noFill/>
                <a:miter lim="400000"/>
              </a:ln>
              <a:effectLst/>
            </p:spPr>
          </p:pic>
          <p:pic>
            <p:nvPicPr>
              <p:cNvPr id="903" name="Image" descr="Image"/>
              <p:cNvPicPr>
                <a:picLocks noChangeAspect="1"/>
              </p:cNvPicPr>
              <p:nvPr/>
            </p:nvPicPr>
            <p:blipFill>
              <a:blip r:embed="rId13">
                <a:extLst/>
              </a:blip>
              <a:stretch>
                <a:fillRect/>
              </a:stretch>
            </p:blipFill>
            <p:spPr>
              <a:xfrm>
                <a:off x="116707" y="104700"/>
                <a:ext cx="392648" cy="360420"/>
              </a:xfrm>
              <a:prstGeom prst="rect">
                <a:avLst/>
              </a:prstGeom>
              <a:ln w="12700" cap="flat">
                <a:noFill/>
                <a:miter lim="400000"/>
              </a:ln>
              <a:effectLst/>
            </p:spPr>
          </p:pic>
          <p:sp>
            <p:nvSpPr>
              <p:cNvPr id="904" name="Rectangle"/>
              <p:cNvSpPr/>
              <p:nvPr/>
            </p:nvSpPr>
            <p:spPr>
              <a:xfrm>
                <a:off x="1947964" y="0"/>
                <a:ext cx="586531"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05" name="Image" descr="Image"/>
              <p:cNvPicPr>
                <a:picLocks noChangeAspect="1"/>
              </p:cNvPicPr>
              <p:nvPr/>
            </p:nvPicPr>
            <p:blipFill>
              <a:blip r:embed="rId11">
                <a:extLst/>
              </a:blip>
              <a:stretch>
                <a:fillRect/>
              </a:stretch>
            </p:blipFill>
            <p:spPr>
              <a:xfrm>
                <a:off x="2026407" y="362336"/>
                <a:ext cx="387197" cy="433196"/>
              </a:xfrm>
              <a:prstGeom prst="rect">
                <a:avLst/>
              </a:prstGeom>
              <a:ln w="12700" cap="flat">
                <a:noFill/>
                <a:miter lim="400000"/>
              </a:ln>
              <a:effectLst/>
            </p:spPr>
          </p:pic>
          <p:pic>
            <p:nvPicPr>
              <p:cNvPr id="906" name="Image" descr="Image"/>
              <p:cNvPicPr>
                <a:picLocks noChangeAspect="1"/>
              </p:cNvPicPr>
              <p:nvPr/>
            </p:nvPicPr>
            <p:blipFill>
              <a:blip r:embed="rId13">
                <a:extLst/>
              </a:blip>
              <a:stretch>
                <a:fillRect/>
              </a:stretch>
            </p:blipFill>
            <p:spPr>
              <a:xfrm>
                <a:off x="2026407" y="26327"/>
                <a:ext cx="387197" cy="355417"/>
              </a:xfrm>
              <a:prstGeom prst="rect">
                <a:avLst/>
              </a:prstGeom>
              <a:ln w="12700" cap="flat">
                <a:noFill/>
                <a:miter lim="400000"/>
              </a:ln>
              <a:effectLst/>
            </p:spPr>
          </p:pic>
          <p:sp>
            <p:nvSpPr>
              <p:cNvPr id="907" name="Rectangle"/>
              <p:cNvSpPr/>
              <p:nvPr/>
            </p:nvSpPr>
            <p:spPr>
              <a:xfrm>
                <a:off x="1298642" y="0"/>
                <a:ext cx="586532" cy="916947"/>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08" name="Image" descr="Image"/>
              <p:cNvPicPr>
                <a:picLocks noChangeAspect="1"/>
              </p:cNvPicPr>
              <p:nvPr/>
            </p:nvPicPr>
            <p:blipFill>
              <a:blip r:embed="rId5">
                <a:extLst/>
              </a:blip>
              <a:stretch>
                <a:fillRect/>
              </a:stretch>
            </p:blipFill>
            <p:spPr>
              <a:xfrm>
                <a:off x="1379678" y="439042"/>
                <a:ext cx="424464" cy="425826"/>
              </a:xfrm>
              <a:prstGeom prst="rect">
                <a:avLst/>
              </a:prstGeom>
              <a:ln w="12700" cap="flat">
                <a:noFill/>
                <a:miter lim="400000"/>
              </a:ln>
              <a:effectLst/>
            </p:spPr>
          </p:pic>
          <p:pic>
            <p:nvPicPr>
              <p:cNvPr id="909" name="Image" descr="Image"/>
              <p:cNvPicPr>
                <a:picLocks noChangeAspect="1"/>
              </p:cNvPicPr>
              <p:nvPr/>
            </p:nvPicPr>
            <p:blipFill>
              <a:blip r:embed="rId13">
                <a:extLst/>
              </a:blip>
              <a:stretch>
                <a:fillRect/>
              </a:stretch>
            </p:blipFill>
            <p:spPr>
              <a:xfrm>
                <a:off x="1401605" y="85881"/>
                <a:ext cx="380609" cy="349371"/>
              </a:xfrm>
              <a:prstGeom prst="rect">
                <a:avLst/>
              </a:prstGeom>
              <a:ln w="12700" cap="flat">
                <a:noFill/>
                <a:miter lim="400000"/>
              </a:ln>
              <a:effectLst/>
            </p:spPr>
          </p:pic>
          <p:sp>
            <p:nvSpPr>
              <p:cNvPr id="910" name="Rectangle"/>
              <p:cNvSpPr/>
              <p:nvPr/>
            </p:nvSpPr>
            <p:spPr>
              <a:xfrm>
                <a:off x="649318" y="0"/>
                <a:ext cx="586534"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913" name="Group"/>
              <p:cNvGrpSpPr/>
              <p:nvPr/>
            </p:nvGrpSpPr>
            <p:grpSpPr>
              <a:xfrm>
                <a:off x="695836" y="58668"/>
                <a:ext cx="477155" cy="744317"/>
                <a:chOff x="0" y="0"/>
                <a:chExt cx="477153" cy="744315"/>
              </a:xfrm>
            </p:grpSpPr>
            <p:pic>
              <p:nvPicPr>
                <p:cNvPr id="911" name="Image" descr="Image"/>
                <p:cNvPicPr>
                  <a:picLocks noChangeAspect="1"/>
                </p:cNvPicPr>
                <p:nvPr/>
              </p:nvPicPr>
              <p:blipFill>
                <a:blip r:embed="rId3">
                  <a:extLst/>
                </a:blip>
                <a:stretch>
                  <a:fillRect/>
                </a:stretch>
              </p:blipFill>
              <p:spPr>
                <a:xfrm>
                  <a:off x="-1" y="330218"/>
                  <a:ext cx="456721" cy="414098"/>
                </a:xfrm>
                <a:prstGeom prst="rect">
                  <a:avLst/>
                </a:prstGeom>
                <a:ln w="12700" cap="flat">
                  <a:noFill/>
                  <a:miter lim="400000"/>
                </a:ln>
                <a:effectLst/>
              </p:spPr>
            </p:pic>
            <p:pic>
              <p:nvPicPr>
                <p:cNvPr id="912" name="Image" descr="Image"/>
                <p:cNvPicPr>
                  <a:picLocks noChangeAspect="1"/>
                </p:cNvPicPr>
                <p:nvPr/>
              </p:nvPicPr>
              <p:blipFill>
                <a:blip r:embed="rId13">
                  <a:extLst/>
                </a:blip>
                <a:stretch>
                  <a:fillRect/>
                </a:stretch>
              </p:blipFill>
              <p:spPr>
                <a:xfrm>
                  <a:off x="96796" y="0"/>
                  <a:ext cx="380357" cy="349135"/>
                </a:xfrm>
                <a:prstGeom prst="rect">
                  <a:avLst/>
                </a:prstGeom>
                <a:ln w="12700" cap="flat">
                  <a:noFill/>
                  <a:miter lim="400000"/>
                </a:ln>
                <a:effectLst/>
              </p:spPr>
            </p:pic>
          </p:grpSp>
        </p:grpSp>
        <p:grpSp>
          <p:nvGrpSpPr>
            <p:cNvPr id="931" name="Group"/>
            <p:cNvGrpSpPr/>
            <p:nvPr/>
          </p:nvGrpSpPr>
          <p:grpSpPr>
            <a:xfrm>
              <a:off x="1946" y="2921376"/>
              <a:ext cx="3183820" cy="916951"/>
              <a:chOff x="0" y="0"/>
              <a:chExt cx="3183818" cy="916950"/>
            </a:xfrm>
          </p:grpSpPr>
          <p:sp>
            <p:nvSpPr>
              <p:cNvPr id="915"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16"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917"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918"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19" name="Image" descr="Image"/>
              <p:cNvPicPr>
                <a:picLocks noChangeAspect="1"/>
              </p:cNvPicPr>
              <p:nvPr/>
            </p:nvPicPr>
            <p:blipFill>
              <a:blip r:embed="rId12">
                <a:extLst/>
              </a:blip>
              <a:stretch>
                <a:fillRect/>
              </a:stretch>
            </p:blipFill>
            <p:spPr>
              <a:xfrm>
                <a:off x="84891" y="441194"/>
                <a:ext cx="392647" cy="424081"/>
              </a:xfrm>
              <a:prstGeom prst="rect">
                <a:avLst/>
              </a:prstGeom>
              <a:ln w="12700" cap="flat">
                <a:noFill/>
                <a:miter lim="400000"/>
              </a:ln>
              <a:effectLst/>
            </p:spPr>
          </p:pic>
          <p:pic>
            <p:nvPicPr>
              <p:cNvPr id="920"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921"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22" name="Image" descr="Image"/>
              <p:cNvPicPr>
                <a:picLocks noChangeAspect="1"/>
              </p:cNvPicPr>
              <p:nvPr/>
            </p:nvPicPr>
            <p:blipFill>
              <a:blip r:embed="rId11">
                <a:extLst/>
              </a:blip>
              <a:stretch>
                <a:fillRect/>
              </a:stretch>
            </p:blipFill>
            <p:spPr>
              <a:xfrm>
                <a:off x="2026409" y="362336"/>
                <a:ext cx="387197" cy="433200"/>
              </a:xfrm>
              <a:prstGeom prst="rect">
                <a:avLst/>
              </a:prstGeom>
              <a:ln w="12700" cap="flat">
                <a:noFill/>
                <a:miter lim="400000"/>
              </a:ln>
              <a:effectLst/>
            </p:spPr>
          </p:pic>
          <p:pic>
            <p:nvPicPr>
              <p:cNvPr id="923"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924"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25"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926"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927"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930" name="Group"/>
              <p:cNvGrpSpPr/>
              <p:nvPr/>
            </p:nvGrpSpPr>
            <p:grpSpPr>
              <a:xfrm>
                <a:off x="695839" y="58667"/>
                <a:ext cx="477154" cy="744319"/>
                <a:chOff x="0" y="0"/>
                <a:chExt cx="477152" cy="744318"/>
              </a:xfrm>
            </p:grpSpPr>
            <p:pic>
              <p:nvPicPr>
                <p:cNvPr id="928"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929"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948" name="Group"/>
            <p:cNvGrpSpPr/>
            <p:nvPr/>
          </p:nvGrpSpPr>
          <p:grpSpPr>
            <a:xfrm>
              <a:off x="1946" y="1947584"/>
              <a:ext cx="3183820" cy="916951"/>
              <a:chOff x="0" y="0"/>
              <a:chExt cx="3183818" cy="916950"/>
            </a:xfrm>
          </p:grpSpPr>
          <p:sp>
            <p:nvSpPr>
              <p:cNvPr id="932"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33"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934"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935"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36"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937"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938"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39"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940"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941"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42"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943"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944"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947" name="Group"/>
              <p:cNvGrpSpPr/>
              <p:nvPr/>
            </p:nvGrpSpPr>
            <p:grpSpPr>
              <a:xfrm>
                <a:off x="695839" y="58667"/>
                <a:ext cx="477154" cy="744319"/>
                <a:chOff x="0" y="0"/>
                <a:chExt cx="477152" cy="744318"/>
              </a:xfrm>
            </p:grpSpPr>
            <p:pic>
              <p:nvPicPr>
                <p:cNvPr id="945"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946"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965" name="Group"/>
            <p:cNvGrpSpPr/>
            <p:nvPr/>
          </p:nvGrpSpPr>
          <p:grpSpPr>
            <a:xfrm>
              <a:off x="1946" y="973792"/>
              <a:ext cx="3183820" cy="916951"/>
              <a:chOff x="0" y="0"/>
              <a:chExt cx="3183818" cy="916950"/>
            </a:xfrm>
          </p:grpSpPr>
          <p:sp>
            <p:nvSpPr>
              <p:cNvPr id="949" name="Rectangle"/>
              <p:cNvSpPr/>
              <p:nvPr/>
            </p:nvSpPr>
            <p:spPr>
              <a:xfrm>
                <a:off x="2597287"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50" name="Image" descr="Image"/>
              <p:cNvPicPr>
                <a:picLocks noChangeAspect="1"/>
              </p:cNvPicPr>
              <p:nvPr/>
            </p:nvPicPr>
            <p:blipFill>
              <a:blip r:embed="rId7">
                <a:extLst/>
              </a:blip>
              <a:stretch>
                <a:fillRect/>
              </a:stretch>
            </p:blipFill>
            <p:spPr>
              <a:xfrm>
                <a:off x="2689274" y="343224"/>
                <a:ext cx="423081" cy="442700"/>
              </a:xfrm>
              <a:prstGeom prst="rect">
                <a:avLst/>
              </a:prstGeom>
              <a:ln w="12700" cap="flat">
                <a:noFill/>
                <a:miter lim="400000"/>
              </a:ln>
              <a:effectLst/>
            </p:spPr>
          </p:pic>
          <p:pic>
            <p:nvPicPr>
              <p:cNvPr id="951" name="Image" descr="Image"/>
              <p:cNvPicPr>
                <a:picLocks noChangeAspect="1"/>
              </p:cNvPicPr>
              <p:nvPr/>
            </p:nvPicPr>
            <p:blipFill>
              <a:blip r:embed="rId13">
                <a:extLst/>
              </a:blip>
              <a:stretch>
                <a:fillRect/>
              </a:stretch>
            </p:blipFill>
            <p:spPr>
              <a:xfrm>
                <a:off x="2710842" y="25138"/>
                <a:ext cx="372221" cy="341671"/>
              </a:xfrm>
              <a:prstGeom prst="rect">
                <a:avLst/>
              </a:prstGeom>
              <a:ln w="12700" cap="flat">
                <a:noFill/>
                <a:miter lim="400000"/>
              </a:ln>
              <a:effectLst/>
            </p:spPr>
          </p:pic>
          <p:sp>
            <p:nvSpPr>
              <p:cNvPr id="952" name="Rectangle"/>
              <p:cNvSpPr/>
              <p:nvPr/>
            </p:nvSpPr>
            <p:spPr>
              <a:xfrm>
                <a:off x="0"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53"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954" name="Image" descr="Image"/>
              <p:cNvPicPr>
                <a:picLocks noChangeAspect="1"/>
              </p:cNvPicPr>
              <p:nvPr/>
            </p:nvPicPr>
            <p:blipFill>
              <a:blip r:embed="rId13">
                <a:extLst/>
              </a:blip>
              <a:stretch>
                <a:fillRect/>
              </a:stretch>
            </p:blipFill>
            <p:spPr>
              <a:xfrm>
                <a:off x="116708" y="104699"/>
                <a:ext cx="392647" cy="360423"/>
              </a:xfrm>
              <a:prstGeom prst="rect">
                <a:avLst/>
              </a:prstGeom>
              <a:ln w="12700" cap="flat">
                <a:noFill/>
                <a:miter lim="400000"/>
              </a:ln>
              <a:effectLst/>
            </p:spPr>
          </p:pic>
          <p:sp>
            <p:nvSpPr>
              <p:cNvPr id="955" name="Rectangle"/>
              <p:cNvSpPr/>
              <p:nvPr/>
            </p:nvSpPr>
            <p:spPr>
              <a:xfrm>
                <a:off x="1947965" y="0"/>
                <a:ext cx="586532"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56" name="Image" descr="Image"/>
              <p:cNvPicPr>
                <a:picLocks noChangeAspect="1"/>
              </p:cNvPicPr>
              <p:nvPr/>
            </p:nvPicPr>
            <p:blipFill>
              <a:blip r:embed="rId11">
                <a:extLst/>
              </a:blip>
              <a:stretch>
                <a:fillRect/>
              </a:stretch>
            </p:blipFill>
            <p:spPr>
              <a:xfrm>
                <a:off x="2026409" y="362336"/>
                <a:ext cx="387197" cy="433199"/>
              </a:xfrm>
              <a:prstGeom prst="rect">
                <a:avLst/>
              </a:prstGeom>
              <a:ln w="12700" cap="flat">
                <a:noFill/>
                <a:miter lim="400000"/>
              </a:ln>
              <a:effectLst/>
            </p:spPr>
          </p:pic>
          <p:pic>
            <p:nvPicPr>
              <p:cNvPr id="957" name="Image" descr="Image"/>
              <p:cNvPicPr>
                <a:picLocks noChangeAspect="1"/>
              </p:cNvPicPr>
              <p:nvPr/>
            </p:nvPicPr>
            <p:blipFill>
              <a:blip r:embed="rId13">
                <a:extLst/>
              </a:blip>
              <a:stretch>
                <a:fillRect/>
              </a:stretch>
            </p:blipFill>
            <p:spPr>
              <a:xfrm>
                <a:off x="2026409" y="26327"/>
                <a:ext cx="387197" cy="355417"/>
              </a:xfrm>
              <a:prstGeom prst="rect">
                <a:avLst/>
              </a:prstGeom>
              <a:ln w="12700" cap="flat">
                <a:noFill/>
                <a:miter lim="400000"/>
              </a:ln>
              <a:effectLst/>
            </p:spPr>
          </p:pic>
          <p:sp>
            <p:nvSpPr>
              <p:cNvPr id="958" name="Rectangle"/>
              <p:cNvSpPr/>
              <p:nvPr/>
            </p:nvSpPr>
            <p:spPr>
              <a:xfrm>
                <a:off x="1298645" y="0"/>
                <a:ext cx="586533"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59"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960" name="Image" descr="Image"/>
              <p:cNvPicPr>
                <a:picLocks noChangeAspect="1"/>
              </p:cNvPicPr>
              <p:nvPr/>
            </p:nvPicPr>
            <p:blipFill>
              <a:blip r:embed="rId13">
                <a:extLst/>
              </a:blip>
              <a:stretch>
                <a:fillRect/>
              </a:stretch>
            </p:blipFill>
            <p:spPr>
              <a:xfrm>
                <a:off x="1401607" y="85880"/>
                <a:ext cx="380610" cy="349374"/>
              </a:xfrm>
              <a:prstGeom prst="rect">
                <a:avLst/>
              </a:prstGeom>
              <a:ln w="12700" cap="flat">
                <a:noFill/>
                <a:miter lim="400000"/>
              </a:ln>
              <a:effectLst/>
            </p:spPr>
          </p:pic>
          <p:sp>
            <p:nvSpPr>
              <p:cNvPr id="961" name="Rectangle"/>
              <p:cNvSpPr/>
              <p:nvPr/>
            </p:nvSpPr>
            <p:spPr>
              <a:xfrm>
                <a:off x="649321" y="0"/>
                <a:ext cx="586535" cy="916951"/>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964" name="Group"/>
              <p:cNvGrpSpPr/>
              <p:nvPr/>
            </p:nvGrpSpPr>
            <p:grpSpPr>
              <a:xfrm>
                <a:off x="695839" y="58667"/>
                <a:ext cx="477154" cy="744319"/>
                <a:chOff x="0" y="0"/>
                <a:chExt cx="477152" cy="744318"/>
              </a:xfrm>
            </p:grpSpPr>
            <p:pic>
              <p:nvPicPr>
                <p:cNvPr id="962" name="Image" descr="Image"/>
                <p:cNvPicPr>
                  <a:picLocks noChangeAspect="1"/>
                </p:cNvPicPr>
                <p:nvPr/>
              </p:nvPicPr>
              <p:blipFill>
                <a:blip r:embed="rId3">
                  <a:extLst/>
                </a:blip>
                <a:stretch>
                  <a:fillRect/>
                </a:stretch>
              </p:blipFill>
              <p:spPr>
                <a:xfrm>
                  <a:off x="-1" y="330220"/>
                  <a:ext cx="456720" cy="414099"/>
                </a:xfrm>
                <a:prstGeom prst="rect">
                  <a:avLst/>
                </a:prstGeom>
                <a:ln w="12700" cap="flat">
                  <a:noFill/>
                  <a:miter lim="400000"/>
                </a:ln>
                <a:effectLst/>
              </p:spPr>
            </p:pic>
            <p:pic>
              <p:nvPicPr>
                <p:cNvPr id="963" name="Image" descr="Image"/>
                <p:cNvPicPr>
                  <a:picLocks noChangeAspect="1"/>
                </p:cNvPicPr>
                <p:nvPr/>
              </p:nvPicPr>
              <p:blipFill>
                <a:blip r:embed="rId13">
                  <a:extLst/>
                </a:blip>
                <a:stretch>
                  <a:fillRect/>
                </a:stretch>
              </p:blipFill>
              <p:spPr>
                <a:xfrm>
                  <a:off x="96796" y="-1"/>
                  <a:ext cx="380357" cy="349138"/>
                </a:xfrm>
                <a:prstGeom prst="rect">
                  <a:avLst/>
                </a:prstGeom>
                <a:ln w="12700" cap="flat">
                  <a:noFill/>
                  <a:miter lim="400000"/>
                </a:ln>
                <a:effectLst/>
              </p:spPr>
            </p:pic>
          </p:grpSp>
        </p:grpSp>
        <p:grpSp>
          <p:nvGrpSpPr>
            <p:cNvPr id="982" name="Group"/>
            <p:cNvGrpSpPr/>
            <p:nvPr/>
          </p:nvGrpSpPr>
          <p:grpSpPr>
            <a:xfrm>
              <a:off x="1946" y="-1"/>
              <a:ext cx="3183820" cy="916952"/>
              <a:chOff x="0" y="0"/>
              <a:chExt cx="3183818" cy="916950"/>
            </a:xfrm>
          </p:grpSpPr>
          <p:sp>
            <p:nvSpPr>
              <p:cNvPr id="966" name="Rectangle"/>
              <p:cNvSpPr/>
              <p:nvPr/>
            </p:nvSpPr>
            <p:spPr>
              <a:xfrm>
                <a:off x="2597287"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67" name="Image" descr="Image"/>
              <p:cNvPicPr>
                <a:picLocks noChangeAspect="1"/>
              </p:cNvPicPr>
              <p:nvPr/>
            </p:nvPicPr>
            <p:blipFill>
              <a:blip r:embed="rId7">
                <a:extLst/>
              </a:blip>
              <a:stretch>
                <a:fillRect/>
              </a:stretch>
            </p:blipFill>
            <p:spPr>
              <a:xfrm>
                <a:off x="2689274" y="343226"/>
                <a:ext cx="423081" cy="442698"/>
              </a:xfrm>
              <a:prstGeom prst="rect">
                <a:avLst/>
              </a:prstGeom>
              <a:ln w="12700" cap="flat">
                <a:noFill/>
                <a:miter lim="400000"/>
              </a:ln>
              <a:effectLst/>
            </p:spPr>
          </p:pic>
          <p:pic>
            <p:nvPicPr>
              <p:cNvPr id="968" name="Image" descr="Image"/>
              <p:cNvPicPr>
                <a:picLocks noChangeAspect="1"/>
              </p:cNvPicPr>
              <p:nvPr/>
            </p:nvPicPr>
            <p:blipFill>
              <a:blip r:embed="rId13">
                <a:extLst/>
              </a:blip>
              <a:stretch>
                <a:fillRect/>
              </a:stretch>
            </p:blipFill>
            <p:spPr>
              <a:xfrm>
                <a:off x="2710842" y="25140"/>
                <a:ext cx="372221" cy="341671"/>
              </a:xfrm>
              <a:prstGeom prst="rect">
                <a:avLst/>
              </a:prstGeom>
              <a:ln w="12700" cap="flat">
                <a:noFill/>
                <a:miter lim="400000"/>
              </a:ln>
              <a:effectLst/>
            </p:spPr>
          </p:pic>
          <p:sp>
            <p:nvSpPr>
              <p:cNvPr id="969" name="Rectangle"/>
              <p:cNvSpPr/>
              <p:nvPr/>
            </p:nvSpPr>
            <p:spPr>
              <a:xfrm>
                <a:off x="0"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70" name="Image" descr="Image"/>
              <p:cNvPicPr>
                <a:picLocks noChangeAspect="1"/>
              </p:cNvPicPr>
              <p:nvPr/>
            </p:nvPicPr>
            <p:blipFill>
              <a:blip r:embed="rId12">
                <a:extLst/>
              </a:blip>
              <a:stretch>
                <a:fillRect/>
              </a:stretch>
            </p:blipFill>
            <p:spPr>
              <a:xfrm>
                <a:off x="84891" y="441195"/>
                <a:ext cx="392647" cy="424081"/>
              </a:xfrm>
              <a:prstGeom prst="rect">
                <a:avLst/>
              </a:prstGeom>
              <a:ln w="12700" cap="flat">
                <a:noFill/>
                <a:miter lim="400000"/>
              </a:ln>
              <a:effectLst/>
            </p:spPr>
          </p:pic>
          <p:pic>
            <p:nvPicPr>
              <p:cNvPr id="971" name="Image" descr="Image"/>
              <p:cNvPicPr>
                <a:picLocks noChangeAspect="1"/>
              </p:cNvPicPr>
              <p:nvPr/>
            </p:nvPicPr>
            <p:blipFill>
              <a:blip r:embed="rId13">
                <a:extLst/>
              </a:blip>
              <a:stretch>
                <a:fillRect/>
              </a:stretch>
            </p:blipFill>
            <p:spPr>
              <a:xfrm>
                <a:off x="116708" y="104701"/>
                <a:ext cx="392647" cy="360421"/>
              </a:xfrm>
              <a:prstGeom prst="rect">
                <a:avLst/>
              </a:prstGeom>
              <a:ln w="12700" cap="flat">
                <a:noFill/>
                <a:miter lim="400000"/>
              </a:ln>
              <a:effectLst/>
            </p:spPr>
          </p:pic>
          <p:sp>
            <p:nvSpPr>
              <p:cNvPr id="972" name="Rectangle"/>
              <p:cNvSpPr/>
              <p:nvPr/>
            </p:nvSpPr>
            <p:spPr>
              <a:xfrm>
                <a:off x="1947965" y="1"/>
                <a:ext cx="586532"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73" name="Image" descr="Image"/>
              <p:cNvPicPr>
                <a:picLocks noChangeAspect="1"/>
              </p:cNvPicPr>
              <p:nvPr/>
            </p:nvPicPr>
            <p:blipFill>
              <a:blip r:embed="rId11">
                <a:extLst/>
              </a:blip>
              <a:stretch>
                <a:fillRect/>
              </a:stretch>
            </p:blipFill>
            <p:spPr>
              <a:xfrm>
                <a:off x="2026409" y="362338"/>
                <a:ext cx="387197" cy="433197"/>
              </a:xfrm>
              <a:prstGeom prst="rect">
                <a:avLst/>
              </a:prstGeom>
              <a:ln w="12700" cap="flat">
                <a:noFill/>
                <a:miter lim="400000"/>
              </a:ln>
              <a:effectLst/>
            </p:spPr>
          </p:pic>
          <p:pic>
            <p:nvPicPr>
              <p:cNvPr id="974" name="Image" descr="Image"/>
              <p:cNvPicPr>
                <a:picLocks noChangeAspect="1"/>
              </p:cNvPicPr>
              <p:nvPr/>
            </p:nvPicPr>
            <p:blipFill>
              <a:blip r:embed="rId13">
                <a:extLst/>
              </a:blip>
              <a:stretch>
                <a:fillRect/>
              </a:stretch>
            </p:blipFill>
            <p:spPr>
              <a:xfrm>
                <a:off x="2026409" y="26329"/>
                <a:ext cx="387197" cy="355417"/>
              </a:xfrm>
              <a:prstGeom prst="rect">
                <a:avLst/>
              </a:prstGeom>
              <a:ln w="12700" cap="flat">
                <a:noFill/>
                <a:miter lim="400000"/>
              </a:ln>
              <a:effectLst/>
            </p:spPr>
          </p:pic>
          <p:sp>
            <p:nvSpPr>
              <p:cNvPr id="975" name="Rectangle"/>
              <p:cNvSpPr/>
              <p:nvPr/>
            </p:nvSpPr>
            <p:spPr>
              <a:xfrm>
                <a:off x="1298645" y="1"/>
                <a:ext cx="586533" cy="916950"/>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pic>
            <p:nvPicPr>
              <p:cNvPr id="976" name="Image" descr="Image"/>
              <p:cNvPicPr>
                <a:picLocks noChangeAspect="1"/>
              </p:cNvPicPr>
              <p:nvPr/>
            </p:nvPicPr>
            <p:blipFill>
              <a:blip r:embed="rId5">
                <a:extLst/>
              </a:blip>
              <a:stretch>
                <a:fillRect/>
              </a:stretch>
            </p:blipFill>
            <p:spPr>
              <a:xfrm>
                <a:off x="1379680" y="439044"/>
                <a:ext cx="424464" cy="425828"/>
              </a:xfrm>
              <a:prstGeom prst="rect">
                <a:avLst/>
              </a:prstGeom>
              <a:ln w="12700" cap="flat">
                <a:noFill/>
                <a:miter lim="400000"/>
              </a:ln>
              <a:effectLst/>
            </p:spPr>
          </p:pic>
          <p:pic>
            <p:nvPicPr>
              <p:cNvPr id="977" name="Image" descr="Image"/>
              <p:cNvPicPr>
                <a:picLocks noChangeAspect="1"/>
              </p:cNvPicPr>
              <p:nvPr/>
            </p:nvPicPr>
            <p:blipFill>
              <a:blip r:embed="rId13">
                <a:extLst/>
              </a:blip>
              <a:stretch>
                <a:fillRect/>
              </a:stretch>
            </p:blipFill>
            <p:spPr>
              <a:xfrm>
                <a:off x="1401607" y="85882"/>
                <a:ext cx="380610" cy="349372"/>
              </a:xfrm>
              <a:prstGeom prst="rect">
                <a:avLst/>
              </a:prstGeom>
              <a:ln w="12700" cap="flat">
                <a:noFill/>
                <a:miter lim="400000"/>
              </a:ln>
              <a:effectLst/>
            </p:spPr>
          </p:pic>
          <p:sp>
            <p:nvSpPr>
              <p:cNvPr id="978" name="Rectangle"/>
              <p:cNvSpPr/>
              <p:nvPr/>
            </p:nvSpPr>
            <p:spPr>
              <a:xfrm>
                <a:off x="649321" y="0"/>
                <a:ext cx="586535" cy="916949"/>
              </a:xfrm>
              <a:prstGeom prst="rect">
                <a:avLst/>
              </a:prstGeom>
              <a:solidFill>
                <a:srgbClr val="61D835"/>
              </a:solidFill>
              <a:ln w="38100" cap="flat">
                <a:solidFill>
                  <a:srgbClr val="000000"/>
                </a:solidFill>
                <a:prstDash val="solid"/>
                <a:miter lim="400000"/>
              </a:ln>
              <a:effectLst/>
            </p:spPr>
            <p:txBody>
              <a:bodyPr wrap="square" lIns="50800" tIns="50800" rIns="50800" bIns="50800" numCol="1" anchor="ctr">
                <a:noAutofit/>
              </a:bodyPr>
              <a:lstStyle/>
              <a:p>
                <a:pPr>
                  <a:defRPr sz="2200">
                    <a:solidFill>
                      <a:srgbClr val="FFFFFF"/>
                    </a:solidFill>
                    <a:latin typeface="Helvetica Neue Medium"/>
                    <a:ea typeface="Helvetica Neue Medium"/>
                    <a:cs typeface="Helvetica Neue Medium"/>
                    <a:sym typeface="Helvetica Neue Medium"/>
                  </a:defRPr>
                </a:pPr>
              </a:p>
            </p:txBody>
          </p:sp>
          <p:grpSp>
            <p:nvGrpSpPr>
              <p:cNvPr id="981" name="Group"/>
              <p:cNvGrpSpPr/>
              <p:nvPr/>
            </p:nvGrpSpPr>
            <p:grpSpPr>
              <a:xfrm>
                <a:off x="695839" y="58668"/>
                <a:ext cx="477154" cy="744317"/>
                <a:chOff x="0" y="0"/>
                <a:chExt cx="477152" cy="744316"/>
              </a:xfrm>
            </p:grpSpPr>
            <p:pic>
              <p:nvPicPr>
                <p:cNvPr id="979" name="Image" descr="Image"/>
                <p:cNvPicPr>
                  <a:picLocks noChangeAspect="1"/>
                </p:cNvPicPr>
                <p:nvPr/>
              </p:nvPicPr>
              <p:blipFill>
                <a:blip r:embed="rId3">
                  <a:extLst/>
                </a:blip>
                <a:stretch>
                  <a:fillRect/>
                </a:stretch>
              </p:blipFill>
              <p:spPr>
                <a:xfrm>
                  <a:off x="-1" y="330218"/>
                  <a:ext cx="456720" cy="414099"/>
                </a:xfrm>
                <a:prstGeom prst="rect">
                  <a:avLst/>
                </a:prstGeom>
                <a:ln w="12700" cap="flat">
                  <a:noFill/>
                  <a:miter lim="400000"/>
                </a:ln>
                <a:effectLst/>
              </p:spPr>
            </p:pic>
            <p:pic>
              <p:nvPicPr>
                <p:cNvPr id="980" name="Image" descr="Image"/>
                <p:cNvPicPr>
                  <a:picLocks noChangeAspect="1"/>
                </p:cNvPicPr>
                <p:nvPr/>
              </p:nvPicPr>
              <p:blipFill>
                <a:blip r:embed="rId13">
                  <a:extLst/>
                </a:blip>
                <a:stretch>
                  <a:fillRect/>
                </a:stretch>
              </p:blipFill>
              <p:spPr>
                <a:xfrm>
                  <a:off x="96796" y="-1"/>
                  <a:ext cx="380357" cy="349136"/>
                </a:xfrm>
                <a:prstGeom prst="rect">
                  <a:avLst/>
                </a:prstGeom>
                <a:ln w="12700" cap="flat">
                  <a:noFill/>
                  <a:miter lim="400000"/>
                </a:ln>
                <a:effectLst/>
              </p:spPr>
            </p:pic>
          </p:grpSp>
        </p:grpSp>
      </p:grpSp>
      <p:grpSp>
        <p:nvGrpSpPr>
          <p:cNvPr id="989" name="Group"/>
          <p:cNvGrpSpPr/>
          <p:nvPr/>
        </p:nvGrpSpPr>
        <p:grpSpPr>
          <a:xfrm>
            <a:off x="3614410" y="1693289"/>
            <a:ext cx="5775980" cy="3213477"/>
            <a:chOff x="0" y="0"/>
            <a:chExt cx="5775979" cy="3213475"/>
          </a:xfrm>
        </p:grpSpPr>
        <p:pic>
          <p:nvPicPr>
            <p:cNvPr id="984" name="morph03_052Human.jpg" descr="morph03_052Human.jpg"/>
            <p:cNvPicPr>
              <a:picLocks noChangeAspect="1"/>
            </p:cNvPicPr>
            <p:nvPr/>
          </p:nvPicPr>
          <p:blipFill>
            <a:blip r:embed="rId14">
              <a:extLst/>
            </a:blip>
            <a:stretch>
              <a:fillRect/>
            </a:stretch>
          </p:blipFill>
          <p:spPr>
            <a:xfrm>
              <a:off x="3398007" y="0"/>
              <a:ext cx="2377973" cy="3213476"/>
            </a:xfrm>
            <a:prstGeom prst="rect">
              <a:avLst/>
            </a:prstGeom>
            <a:ln w="12700" cap="flat">
              <a:noFill/>
              <a:miter lim="400000"/>
            </a:ln>
            <a:effectLst/>
          </p:spPr>
        </p:pic>
        <p:pic>
          <p:nvPicPr>
            <p:cNvPr id="985" name="morph03_049Human.jpg" descr="morph03_049Human.jpg"/>
            <p:cNvPicPr>
              <a:picLocks noChangeAspect="1"/>
            </p:cNvPicPr>
            <p:nvPr/>
          </p:nvPicPr>
          <p:blipFill>
            <a:blip r:embed="rId15">
              <a:extLst/>
            </a:blip>
            <a:stretch>
              <a:fillRect/>
            </a:stretch>
          </p:blipFill>
          <p:spPr>
            <a:xfrm>
              <a:off x="0" y="0"/>
              <a:ext cx="2377972" cy="3213476"/>
            </a:xfrm>
            <a:prstGeom prst="rect">
              <a:avLst/>
            </a:prstGeom>
            <a:ln w="12700" cap="flat">
              <a:noFill/>
              <a:miter lim="400000"/>
            </a:ln>
            <a:effectLst/>
          </p:spPr>
        </p:pic>
        <p:pic>
          <p:nvPicPr>
            <p:cNvPr id="986" name="morph03_051Human.jpg" descr="morph03_051Human.jpg"/>
            <p:cNvPicPr>
              <a:picLocks noChangeAspect="1"/>
            </p:cNvPicPr>
            <p:nvPr/>
          </p:nvPicPr>
          <p:blipFill>
            <a:blip r:embed="rId16">
              <a:extLst/>
            </a:blip>
            <a:stretch>
              <a:fillRect/>
            </a:stretch>
          </p:blipFill>
          <p:spPr>
            <a:xfrm>
              <a:off x="3398007" y="0"/>
              <a:ext cx="2377973" cy="3213476"/>
            </a:xfrm>
            <a:prstGeom prst="rect">
              <a:avLst/>
            </a:prstGeom>
            <a:ln w="12700" cap="flat">
              <a:noFill/>
              <a:miter lim="400000"/>
            </a:ln>
            <a:effectLst/>
          </p:spPr>
        </p:pic>
        <p:pic>
          <p:nvPicPr>
            <p:cNvPr id="987" name="morph03_065Human.jpg" descr="morph03_065Human.jpg"/>
            <p:cNvPicPr>
              <a:picLocks noChangeAspect="1"/>
            </p:cNvPicPr>
            <p:nvPr/>
          </p:nvPicPr>
          <p:blipFill>
            <a:blip r:embed="rId17">
              <a:extLst/>
            </a:blip>
            <a:stretch>
              <a:fillRect/>
            </a:stretch>
          </p:blipFill>
          <p:spPr>
            <a:xfrm>
              <a:off x="3398007" y="0"/>
              <a:ext cx="2377973" cy="3213476"/>
            </a:xfrm>
            <a:prstGeom prst="rect">
              <a:avLst/>
            </a:prstGeom>
            <a:ln w="12700" cap="flat">
              <a:noFill/>
              <a:miter lim="400000"/>
            </a:ln>
            <a:effectLst/>
          </p:spPr>
        </p:pic>
        <p:pic>
          <p:nvPicPr>
            <p:cNvPr id="988" name="morph03_063Human.jpg" descr="morph03_063Human.jpg"/>
            <p:cNvPicPr>
              <a:picLocks noChangeAspect="1"/>
            </p:cNvPicPr>
            <p:nvPr/>
          </p:nvPicPr>
          <p:blipFill>
            <a:blip r:embed="rId18">
              <a:extLst/>
            </a:blip>
            <a:stretch>
              <a:fillRect/>
            </a:stretch>
          </p:blipFill>
          <p:spPr>
            <a:xfrm>
              <a:off x="0" y="0"/>
              <a:ext cx="2377972" cy="3213476"/>
            </a:xfrm>
            <a:prstGeom prst="rect">
              <a:avLst/>
            </a:prstGeom>
            <a:ln w="12700" cap="flat">
              <a:noFill/>
              <a:miter lim="400000"/>
            </a:ln>
            <a:effectLst/>
          </p:spPr>
        </p:pic>
      </p:grpSp>
      <p:sp>
        <p:nvSpPr>
          <p:cNvPr id="990" name="PHOTOREALISM"/>
          <p:cNvSpPr txBox="1"/>
          <p:nvPr>
            <p:ph type="title" idx="4294967295"/>
          </p:nvPr>
        </p:nvSpPr>
        <p:spPr>
          <a:xfrm>
            <a:off x="1453404" y="-3499046"/>
            <a:ext cx="10464801" cy="3302001"/>
          </a:xfrm>
          <a:prstGeom prst="rect">
            <a:avLst/>
          </a:prstGeom>
        </p:spPr>
        <p:txBody>
          <a:bodyPr/>
          <a:lstStyle>
            <a:lvl1pPr>
              <a:defRPr>
                <a:solidFill>
                  <a:srgbClr val="FFFFFF"/>
                </a:solidFill>
              </a:defRPr>
            </a:lvl1pPr>
          </a:lstStyle>
          <a:p>
            <a:pPr/>
            <a:r>
              <a:t>PHOTOREALISM</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a:ea typeface="Helvetica Neue"/>
        <a:cs typeface="Helvetica Neue"/>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a:ea typeface="Helvetica Neue"/>
        <a:cs typeface="Helvetica Neue"/>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